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png" ContentType="image/png"/>
  <Default Extension="gif" ContentType="image/gif"/>
  <Default Extension="m4v" ContentType="video/mp4"/>
  <Default Extension="mp4" ContentType="video/mp4"/>
  <Default Extension="undefined" ContentType="hyperlink"/>
  <Default Extension="jpg" ContentType="image/jpg"/>
  <Default Extension="mpg" ContentType="video/mpg"/>
  <Default Extension="mov" ContentType="video/mov"/>
  <Default Extension="avi" ContentType="video/avi"/>
  <Default Extension="mp3" ContentType="audio/mp3"/>
  <Default Extension="wav" ContentType="audio/wav"/>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slideMasters/slideMaster6.xml" ContentType="application/vnd.openxmlformats-officedocument.presentationml.slideMaster+xml"/>
  <Override PartName="/ppt/slides/slide6.xml" ContentType="application/vnd.openxmlformats-officedocument.presentationml.slide+xml"/>
  <Override PartName="/ppt/charts/chart6.xml" ContentType="application/vnd.openxmlformats-officedocument.drawingml.chart+xml"/>
  <Override PartName="/ppt/charts/chart7.xml" ContentType="application/vnd.openxmlformats-officedocument.drawingml.chart+xml"/>
  <Override PartName="/ppt/charts/chart8.xml" ContentType="application/vnd.openxmlformats-officedocument.drawingml.chart+xml"/>
  <Override PartName="/ppt/charts/chart9.xml" ContentType="application/vnd.openxmlformats-officedocument.drawingml.chart+xml"/>
  <Override PartName="/ppt/slideMasters/slideMaster7.xml" ContentType="application/vnd.openxmlformats-officedocument.presentationml.slideMaster+xml"/>
  <Override PartName="/ppt/slides/slide7.xml" ContentType="application/vnd.openxmlformats-officedocument.presentationml.slide+xml"/>
  <Override PartName="/ppt/charts/chart10.xml" ContentType="application/vnd.openxmlformats-officedocument.drawingml.chart+xml"/>
  <Override PartName="/ppt/charts/chart11.xml" ContentType="application/vnd.openxmlformats-officedocument.drawingml.chart+xml"/>
  <Override PartName="/ppt/charts/chart12.xml" ContentType="application/vnd.openxmlformats-officedocument.drawingml.chart+xml"/>
  <Override PartName="/ppt/charts/chart13.xml" ContentType="application/vnd.openxmlformats-officedocument.drawingml.chart+xml"/>
  <Override PartName="/ppt/slideMasters/slideMaster8.xml" ContentType="application/vnd.openxmlformats-officedocument.presentationml.slideMaster+xml"/>
  <Override PartName="/ppt/slides/slide8.xml" ContentType="application/vnd.openxmlformats-officedocument.presentationml.slide+xml"/>
  <Override PartName="/ppt/charts/chart14.xml" ContentType="application/vnd.openxmlformats-officedocument.drawingml.chart+xml"/>
  <Override PartName="/ppt/slideMasters/slideMaster9.xml" ContentType="application/vnd.openxmlformats-officedocument.presentationml.slideMaster+xml"/>
  <Override PartName="/ppt/slides/slide9.xml" ContentType="application/vnd.openxmlformats-officedocument.presentationml.slide+xml"/>
  <Override PartName="/ppt/charts/chart15.xml" ContentType="application/vnd.openxmlformats-officedocument.drawingml.chart+xml"/>
  <Override PartName="/ppt/charts/chart16.xml" ContentType="application/vnd.openxmlformats-officedocument.drawingml.chart+xml"/>
  <Override PartName="/ppt/charts/chart17.xml" ContentType="application/vnd.openxmlformats-officedocument.drawingml.chart+xml"/>
  <Override PartName="/ppt/charts/chart18.xml" ContentType="application/vnd.openxmlformats-officedocument.drawingml.chart+xml"/>
  <Override PartName="/ppt/slideMasters/slideMaster10.xml" ContentType="application/vnd.openxmlformats-officedocument.presentationml.slideMaster+xml"/>
  <Override PartName="/ppt/slides/slide10.xml" ContentType="application/vnd.openxmlformats-officedocument.presentationml.slide+xml"/>
  <Override PartName="/ppt/charts/chart19.xml" ContentType="application/vnd.openxmlformats-officedocument.drawingml.chart+xml"/>
  <Override PartName="/ppt/slideMasters/slideMaster11.xml" ContentType="application/vnd.openxmlformats-officedocument.presentationml.slideMaster+xml"/>
  <Override PartName="/ppt/slides/slide11.xml" ContentType="application/vnd.openxmlformats-officedocument.presentationml.slide+xml"/>
  <Override PartName="/ppt/charts/chart20.xml" ContentType="application/vnd.openxmlformats-officedocument.drawingml.chart+xml"/>
  <Override PartName="/ppt/charts/chart21.xml" ContentType="application/vnd.openxmlformats-officedocument.drawingml.chart+xml"/>
  <Override PartName="/ppt/charts/chart22.xml" ContentType="application/vnd.openxmlformats-officedocument.drawingml.chart+xml"/>
  <Override PartName="/ppt/charts/chart23.xml" ContentType="application/vnd.openxmlformats-officedocument.drawingml.chart+xml"/>
  <Override PartName="/ppt/slideMasters/slideMaster12.xml" ContentType="application/vnd.openxmlformats-officedocument.presentationml.slideMaster+xml"/>
  <Override PartName="/ppt/slides/slide12.xml" ContentType="application/vnd.openxmlformats-officedocument.presentationml.slide+xml"/>
  <Override PartName="/ppt/charts/chart24.xml" ContentType="application/vnd.openxmlformats-officedocument.drawingml.chart+xml"/>
  <Override PartName="/ppt/charts/chart25.xml" ContentType="application/vnd.openxmlformats-officedocument.drawingml.chart+xml"/>
  <Override PartName="/ppt/charts/chart26.xml" ContentType="application/vnd.openxmlformats-officedocument.drawingml.chart+xml"/>
  <Override PartName="/ppt/charts/chart27.xml" ContentType="application/vnd.openxmlformats-officedocument.drawingml.chart+xml"/>
  <Override PartName="/ppt/charts/chart28.xml" ContentType="application/vnd.openxmlformats-officedocument.drawingml.chart+xml"/>
  <Override PartName="/ppt/charts/chart29.xml" ContentType="application/vnd.openxmlformats-officedocument.drawingml.chart+xml"/>
  <Override PartName="/ppt/charts/chart30.xml" ContentType="application/vnd.openxmlformats-officedocument.drawingml.chart+xml"/>
  <Override PartName="/ppt/slideMasters/slideMaster13.xml" ContentType="application/vnd.openxmlformats-officedocument.presentationml.slideMaster+xml"/>
  <Override PartName="/ppt/slides/slide13.xml" ContentType="application/vnd.openxmlformats-officedocument.presentationml.slide+xml"/>
  <Override PartName="/ppt/charts/chart31.xml" ContentType="application/vnd.openxmlformats-officedocument.drawingml.chart+xml"/>
  <Override PartName="/ppt/slideMasters/slideMaster14.xml" ContentType="application/vnd.openxmlformats-officedocument.presentationml.slideMaster+xml"/>
  <Override PartName="/ppt/slides/slide14.xml" ContentType="application/vnd.openxmlformats-officedocument.presentationml.slide+xml"/>
  <Override PartName="/ppt/charts/chart32.xml" ContentType="application/vnd.openxmlformats-officedocument.drawingml.chart+xml"/>
  <Override PartName="/ppt/charts/chart33.xml" ContentType="application/vnd.openxmlformats-officedocument.drawingml.chart+xml"/>
  <Override PartName="/ppt/charts/chart34.xml" ContentType="application/vnd.openxmlformats-officedocument.drawingml.chart+xml"/>
  <Override PartName="/ppt/charts/chart35.xml" ContentType="application/vnd.openxmlformats-officedocument.drawingml.chart+xml"/>
  <Override PartName="/ppt/slideMasters/slideMaster15.xml" ContentType="application/vnd.openxmlformats-officedocument.presentationml.slideMaster+xml"/>
  <Override PartName="/ppt/slides/slide15.xml" ContentType="application/vnd.openxmlformats-officedocument.presentationml.slide+xml"/>
  <Override PartName="/ppt/charts/chart36.xml" ContentType="application/vnd.openxmlformats-officedocument.drawingml.chart+xml"/>
  <Override PartName="/ppt/charts/chart37.xml" ContentType="application/vnd.openxmlformats-officedocument.drawingml.chart+xml"/>
  <Override PartName="/ppt/charts/chart38.xml" ContentType="application/vnd.openxmlformats-officedocument.drawingml.chart+xml"/>
  <Override PartName="/ppt/charts/chart39.xml" ContentType="application/vnd.openxmlformats-officedocument.drawingml.chart+xml"/>
  <Override PartName="/ppt/charts/chart40.xml" ContentType="application/vnd.openxmlformats-officedocument.drawingml.chart+xml"/>
  <Override PartName="/ppt/charts/chart41.xml" ContentType="application/vnd.openxmlformats-officedocument.drawingml.chart+xml"/>
  <Override PartName="/ppt/slideMasters/slideMaster16.xml" ContentType="application/vnd.openxmlformats-officedocument.presentationml.slideMaster+xml"/>
  <Override PartName="/ppt/slides/slide16.xml" ContentType="application/vnd.openxmlformats-officedocument.presentationml.slide+xml"/>
  <Override PartName="/ppt/charts/chart42.xml" ContentType="application/vnd.openxmlformats-officedocument.drawingml.chart+xml"/>
  <Override PartName="/ppt/charts/chart43.xml" ContentType="application/vnd.openxmlformats-officedocument.drawingml.chart+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slideMasters/slideMaster26.xml" ContentType="application/vnd.openxmlformats-officedocument.presentationml.slideMaster+xml"/>
  <Override PartName="/ppt/slides/slide26.xml" ContentType="application/vnd.openxmlformats-officedocument.presentationml.slide+xml"/>
  <Override PartName="/ppt/slideMasters/slideMaster27.xml" ContentType="application/vnd.openxmlformats-officedocument.presentationml.slideMaster+xml"/>
  <Override PartName="/ppt/slides/slide27.xml" ContentType="application/vnd.openxmlformats-officedocument.presentationml.slide+xml"/>
  <Override PartName="/ppt/slideMasters/slideMaster28.xml" ContentType="application/vnd.openxmlformats-officedocument.presentationml.slideMaster+xml"/>
  <Override PartName="/ppt/slides/slide28.xml" ContentType="application/vnd.openxmlformats-officedocument.presentationml.slide+xml"/>
  <Override PartName="/ppt/slideMasters/slideMaster29.xml" ContentType="application/vnd.openxmlformats-officedocument.presentationml.slideMaster+xml"/>
  <Override PartName="/ppt/slides/slide29.xml" ContentType="application/vnd.openxmlformats-officedocument.presentationml.slide+xml"/>
  <Override PartName="/ppt/slideMasters/slideMaster30.xml" ContentType="application/vnd.openxmlformats-officedocument.presentationml.slideMaster+xml"/>
  <Override PartName="/ppt/slides/slide30.xml" ContentType="application/vnd.openxmlformats-officedocument.presentationml.slide+xml"/>
  <Override PartName="/ppt/slideMasters/slideMaster31.xml" ContentType="application/vnd.openxmlformats-officedocument.presentationml.slideMaster+xml"/>
  <Override PartName="/ppt/slides/slide31.xml" ContentType="application/vnd.openxmlformats-officedocument.presentationml.slide+xml"/>
  <Override PartName="/ppt/slideMasters/slideMaster32.xml" ContentType="application/vnd.openxmlformats-officedocument.presentationml.slideMaster+xml"/>
  <Override PartName="/ppt/slides/slide32.xml" ContentType="application/vnd.openxmlformats-officedocument.presentationml.slide+xml"/>
  <Override PartName="/ppt/slideMasters/slideMaster33.xml" ContentType="application/vnd.openxmlformats-officedocument.presentationml.slideMaster+xml"/>
  <Override PartName="/ppt/slides/slide33.xml" ContentType="application/vnd.openxmlformats-officedocument.presentationml.slide+xml"/>
  <Override PartName="/ppt/slideMasters/slideMaster34.xml" ContentType="application/vnd.openxmlformats-officedocument.presentationml.slideMaster+xml"/>
  <Override PartName="/ppt/slides/slide34.xml" ContentType="application/vnd.openxmlformats-officedocument.presentationml.slide+xml"/>
  <Override PartName="/ppt/slideMasters/slideMaster35.xml" ContentType="application/vnd.openxmlformats-officedocument.presentationml.slideMaster+xml"/>
  <Override PartName="/ppt/slides/slide35.xml" ContentType="application/vnd.openxmlformats-officedocument.presentationml.slide+xml"/>
  <Override PartName="/ppt/slideMasters/slideMaster36.xml" ContentType="application/vnd.openxmlformats-officedocument.presentationml.slideMaster+xml"/>
  <Override PartName="/ppt/slides/slide36.xml" ContentType="application/vnd.openxmlformats-officedocument.presentationml.slide+xml"/>
  <Override PartName="/ppt/slideMasters/slideMaster37.xml" ContentType="application/vnd.openxmlformats-officedocument.presentationml.slideMaster+xml"/>
  <Override PartName="/ppt/slides/slide37.xml" ContentType="application/vnd.openxmlformats-officedocument.presentationml.slide+xml"/>
  <Override PartName="/ppt/slideMasters/slideMaster38.xml" ContentType="application/vnd.openxmlformats-officedocument.presentationml.slideMaster+xml"/>
  <Override PartName="/ppt/slides/slide38.xml" ContentType="application/vnd.openxmlformats-officedocument.presentationml.slide+xml"/>
  <Override PartName="/ppt/slideMasters/slideMaster39.xml" ContentType="application/vnd.openxmlformats-officedocument.presentationml.slideMaster+xml"/>
  <Override PartName="/ppt/slides/slide39.xml" ContentType="application/vnd.openxmlformats-officedocument.presentationml.slide+xml"/>
  <Override PartName="/ppt/slideMasters/slideMaster40.xml" ContentType="application/vnd.openxmlformats-officedocument.presentationml.slideMaster+xml"/>
  <Override PartName="/ppt/slides/slide40.xml" ContentType="application/vnd.openxmlformats-officedocument.presentationml.slide+xml"/>
  <Override PartName="/ppt/slideMasters/slideMaster41.xml" ContentType="application/vnd.openxmlformats-officedocument.presentationml.slideMaster+xml"/>
  <Override PartName="/ppt/slides/slide41.xml" ContentType="application/vnd.openxmlformats-officedocument.presentationml.slide+xml"/>
  <Override PartName="/ppt/slideMasters/slideMaster42.xml" ContentType="application/vnd.openxmlformats-officedocument.presentationml.slideMaster+xml"/>
  <Override PartName="/ppt/slides/slide42.xml" ContentType="application/vnd.openxmlformats-officedocument.presentationml.slide+xml"/>
  <Override PartName="/ppt/slideMasters/slideMaster43.xml" ContentType="application/vnd.openxmlformats-officedocument.presentationml.slideMaster+xml"/>
  <Override PartName="/ppt/slides/slide43.xml" ContentType="application/vnd.openxmlformats-officedocument.presentationml.slide+xml"/>
  <Override PartName="/ppt/slideMasters/slideMaster44.xml" ContentType="application/vnd.openxmlformats-officedocument.presentationml.slideMaster+xml"/>
  <Override PartName="/ppt/slides/slide44.xml" ContentType="application/vnd.openxmlformats-officedocument.presentationml.slide+xml"/>
  <Override PartName="/ppt/slideMasters/slideMaster45.xml" ContentType="application/vnd.openxmlformats-officedocument.presentationml.slideMaster+xml"/>
  <Override PartName="/ppt/slides/slide45.xml" ContentType="application/vnd.openxmlformats-officedocument.presentationml.slide+xml"/>
  <Override PartName="/ppt/slideMasters/slideMaster46.xml" ContentType="application/vnd.openxmlformats-officedocument.presentationml.slideMaster+xml"/>
  <Override PartName="/ppt/slides/slide46.xml" ContentType="application/vnd.openxmlformats-officedocument.presentationml.slide+xml"/>
  <Override PartName="/ppt/slideMasters/slideMaster47.xml" ContentType="application/vnd.openxmlformats-officedocument.presentationml.slideMaster+xml"/>
  <Override PartName="/ppt/slides/slide47.xml" ContentType="application/vnd.openxmlformats-officedocument.presentationml.slide+xml"/>
  <Override PartName="/ppt/slideMasters/slideMaster48.xml" ContentType="application/vnd.openxmlformats-officedocument.presentationml.slideMaster+xml"/>
  <Override PartName="/ppt/slides/slide48.xml" ContentType="application/vnd.openxmlformats-officedocument.presentationml.slide+xml"/>
  <Override PartName="/ppt/slideMasters/slideMaster49.xml" ContentType="application/vnd.openxmlformats-officedocument.presentationml.slideMaster+xml"/>
  <Override PartName="/ppt/slides/slide49.xml" ContentType="application/vnd.openxmlformats-officedocument.presentationml.slide+xml"/>
  <Override PartName="/ppt/slideMasters/slideMaster50.xml" ContentType="application/vnd.openxmlformats-officedocument.presentationml.slideMaster+xml"/>
  <Override PartName="/ppt/slides/slide50.xml" ContentType="application/vnd.openxmlformats-officedocument.presentationml.slide+xml"/>
  <Override PartName="/ppt/slideMasters/slideMaster51.xml" ContentType="application/vnd.openxmlformats-officedocument.presentationml.slideMaster+xml"/>
  <Override PartName="/ppt/slides/slide51.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charts/chart1.xml" ContentType="application/vnd.openxmlformats-officedocument.drawingml.chart+xml"/>
  <Override PartName="/ppt/slideLayouts/slideLayout3.xml" ContentType="application/vnd.openxmlformats-officedocument.presentationml.slideLayout+xml"/>
  <Override PartName="/ppt/slideLayouts/slideLayout4.xml" ContentType="application/vnd.openxmlformats-officedocument.presentationml.slideLayout+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Lst>
  <p:sldSz cx="12191996" cy="6858000" type="custom"/>
  <p:notesSz cx="6858000" cy="12191996"/>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64" d="100"/>
          <a:sy n="64" d="100"/>
        </p:scale>
        <p:origin x="-1392" y="-96"/>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  <Relationship Id="rId1" Target="slideMasters/slideMaster1.xml" Type="http://schemas.openxmlformats.org/officeDocument/2006/relationships/slideMaster"/>  <Relationship Id="rId2" Target="slides/slide1.xml" Type="http://schemas.openxmlformats.org/officeDocument/2006/relationships/slide"/>  <Relationship Id="rId3" Target="slides/slide2.xml" Type="http://schemas.openxmlformats.org/officeDocument/2006/relationships/slide"/>  <Relationship Id="rId4" Target="slides/slide3.xml" Type="http://schemas.openxmlformats.org/officeDocument/2006/relationships/slide"/>  <Relationship Id="rId5" Target="slides/slide4.xml" Type="http://schemas.openxmlformats.org/officeDocument/2006/relationships/slide"/>  <Relationship Id="rId6" Target="slides/slide5.xml" Type="http://schemas.openxmlformats.org/officeDocument/2006/relationships/slide"/>  <Relationship Id="rId7" Target="slides/slide6.xml" Type="http://schemas.openxmlformats.org/officeDocument/2006/relationships/slide"/>  <Relationship Id="rId8" Target="slides/slide7.xml" Type="http://schemas.openxmlformats.org/officeDocument/2006/relationships/slide"/>  <Relationship Id="rId9" Target="slides/slide8.xml" Type="http://schemas.openxmlformats.org/officeDocument/2006/relationships/slide"/>  <Relationship Id="rId10" Target="slides/slide9.xml" Type="http://schemas.openxmlformats.org/officeDocument/2006/relationships/slide"/>  <Relationship Id="rId11" Target="slides/slide10.xml" Type="http://schemas.openxmlformats.org/officeDocument/2006/relationships/slide"/>  <Relationship Id="rId12" Target="slides/slide11.xml" Type="http://schemas.openxmlformats.org/officeDocument/2006/relationships/slide"/>  <Relationship Id="rId13" Target="slides/slide12.xml" Type="http://schemas.openxmlformats.org/officeDocument/2006/relationships/slide"/>  <Relationship Id="rId14" Target="slides/slide13.xml" Type="http://schemas.openxmlformats.org/officeDocument/2006/relationships/slide"/>  <Relationship Id="rId15" Target="slides/slide14.xml" Type="http://schemas.openxmlformats.org/officeDocument/2006/relationships/slide"/>  <Relationship Id="rId16" Target="slides/slide15.xml" Type="http://schemas.openxmlformats.org/officeDocument/2006/relationships/slide"/>  <Relationship Id="rId17" Target="slides/slide16.xml" Type="http://schemas.openxmlformats.org/officeDocument/2006/relationships/slide"/>  <Relationship Id="rId18" Target="slides/slide17.xml" Type="http://schemas.openxmlformats.org/officeDocument/2006/relationships/slide"/>  <Relationship Id="rId19" Target="slides/slide18.xml" Type="http://schemas.openxmlformats.org/officeDocument/2006/relationships/slide"/>  <Relationship Id="rId20" Target="slides/slide19.xml" Type="http://schemas.openxmlformats.org/officeDocument/2006/relationships/slide"/>  <Relationship Id="rId21" Target="slides/slide20.xml" Type="http://schemas.openxmlformats.org/officeDocument/2006/relationships/slide"/>  <Relationship Id="rId22" Target="slides/slide21.xml" Type="http://schemas.openxmlformats.org/officeDocument/2006/relationships/slide"/>  <Relationship Id="rId23" Target="slides/slide22.xml" Type="http://schemas.openxmlformats.org/officeDocument/2006/relationships/slide"/>  <Relationship Id="rId24" Target="slides/slide23.xml" Type="http://schemas.openxmlformats.org/officeDocument/2006/relationships/slide"/>  <Relationship Id="rId25" Target="slides/slide24.xml" Type="http://schemas.openxmlformats.org/officeDocument/2006/relationships/slide"/>  <Relationship Id="rId26" Target="slides/slide25.xml" Type="http://schemas.openxmlformats.org/officeDocument/2006/relationships/slide"/>  <Relationship Id="rId27" Target="slides/slide26.xml" Type="http://schemas.openxmlformats.org/officeDocument/2006/relationships/slide"/>  <Relationship Id="rId28" Target="slides/slide27.xml" Type="http://schemas.openxmlformats.org/officeDocument/2006/relationships/slide"/>  <Relationship Id="rId29" Target="slides/slide28.xml" Type="http://schemas.openxmlformats.org/officeDocument/2006/relationships/slide"/>  <Relationship Id="rId30" Target="slides/slide29.xml" Type="http://schemas.openxmlformats.org/officeDocument/2006/relationships/slide"/>  <Relationship Id="rId31" Target="slides/slide30.xml" Type="http://schemas.openxmlformats.org/officeDocument/2006/relationships/slide"/>  <Relationship Id="rId32" Target="slides/slide31.xml" Type="http://schemas.openxmlformats.org/officeDocument/2006/relationships/slide"/>  <Relationship Id="rId33" Target="slides/slide32.xml" Type="http://schemas.openxmlformats.org/officeDocument/2006/relationships/slide"/>  <Relationship Id="rId34" Target="slides/slide33.xml" Type="http://schemas.openxmlformats.org/officeDocument/2006/relationships/slide"/>  <Relationship Id="rId35" Target="slides/slide34.xml" Type="http://schemas.openxmlformats.org/officeDocument/2006/relationships/slide"/>  <Relationship Id="rId36" Target="slides/slide35.xml" Type="http://schemas.openxmlformats.org/officeDocument/2006/relationships/slide"/>  <Relationship Id="rId37" Target="slides/slide36.xml" Type="http://schemas.openxmlformats.org/officeDocument/2006/relationships/slide"/>  <Relationship Id="rId38" Target="slides/slide37.xml" Type="http://schemas.openxmlformats.org/officeDocument/2006/relationships/slide"/>  <Relationship Id="rId39" Target="slides/slide38.xml" Type="http://schemas.openxmlformats.org/officeDocument/2006/relationships/slide"/>  <Relationship Id="rId40" Target="slides/slide39.xml" Type="http://schemas.openxmlformats.org/officeDocument/2006/relationships/slide"/>  <Relationship Id="rId41" Target="slides/slide40.xml" Type="http://schemas.openxmlformats.org/officeDocument/2006/relationships/slide"/>  <Relationship Id="rId42" Target="slides/slide41.xml" Type="http://schemas.openxmlformats.org/officeDocument/2006/relationships/slide"/>  <Relationship Id="rId43" Target="slides/slide42.xml" Type="http://schemas.openxmlformats.org/officeDocument/2006/relationships/slide"/>  <Relationship Id="rId44" Target="slides/slide43.xml" Type="http://schemas.openxmlformats.org/officeDocument/2006/relationships/slide"/>  <Relationship Id="rId45" Target="slides/slide44.xml" Type="http://schemas.openxmlformats.org/officeDocument/2006/relationships/slide"/>  <Relationship Id="rId46" Target="slides/slide45.xml" Type="http://schemas.openxmlformats.org/officeDocument/2006/relationships/slide"/>  <Relationship Id="rId47" Target="slides/slide46.xml" Type="http://schemas.openxmlformats.org/officeDocument/2006/relationships/slide"/>  <Relationship Id="rId48" Target="slides/slide47.xml" Type="http://schemas.openxmlformats.org/officeDocument/2006/relationships/slide"/>  <Relationship Id="rId49" Target="slides/slide48.xml" Type="http://schemas.openxmlformats.org/officeDocument/2006/relationships/slide"/>  <Relationship Id="rId50" Target="slides/slide49.xml" Type="http://schemas.openxmlformats.org/officeDocument/2006/relationships/slide"/>  <Relationship Id="rId51" Target="slides/slide50.xml" Type="http://schemas.openxmlformats.org/officeDocument/2006/relationships/slide"/>  <Relationship Id="rId52" Target="slides/slide51.xml" Type="http://schemas.openxmlformats.org/officeDocument/2006/relationships/slide"/>  <Relationship Id="rId53" Type="http://schemas.openxmlformats.org/officeDocument/2006/relationships/presProps" Target="presProps.xml"/>  <Relationship Id="rId54" Type="http://schemas.openxmlformats.org/officeDocument/2006/relationships/viewProps" Target="viewProps.xml"/>  <Relationship Id="rId55" Type="http://schemas.openxmlformats.org/officeDocument/2006/relationships/theme" Target="theme/theme1.xml"/>  <Relationship Id="rId56" Type="http://schemas.openxmlformats.org/officeDocument/2006/relationships/tableStyles" Target="tableStyles.xml"/></Relationships>
</file>

<file path=ppt/charts/_rels/chart1.xml.rels><?xml version="1.0" encoding="UTF-8" standalone="yes"?><Relationships xmlns="http://schemas.openxmlformats.org/package/2006/relationships"><Relationship Id="rId1" Type="http://schemas.openxmlformats.org/officeDocument/2006/relationships/package" Target="../embeddings/Microsoft_Excel_Worksheet1.xlsx"/></Relationships>
</file>

<file path=ppt/charts/_rels/chart10.xml.rels><?xml version="1.0" encoding="UTF-8" standalone="yes"?><Relationships xmlns="http://schemas.openxmlformats.org/package/2006/relationships"><Relationship Id="rId1" Type="http://schemas.openxmlformats.org/officeDocument/2006/relationships/package" Target="../embeddings/Microsoft_Excel_Worksheet10.xlsx"/></Relationships>
</file>

<file path=ppt/charts/_rels/chart11.xml.rels><?xml version="1.0" encoding="UTF-8" standalone="yes"?><Relationships xmlns="http://schemas.openxmlformats.org/package/2006/relationships"><Relationship Id="rId1" Type="http://schemas.openxmlformats.org/officeDocument/2006/relationships/package" Target="../embeddings/Microsoft_Excel_Worksheet11.xlsx"/></Relationships>
</file>

<file path=ppt/charts/_rels/chart12.xml.rels><?xml version="1.0" encoding="UTF-8" standalone="yes"?><Relationships xmlns="http://schemas.openxmlformats.org/package/2006/relationships"><Relationship Id="rId1" Type="http://schemas.openxmlformats.org/officeDocument/2006/relationships/package" Target="../embeddings/Microsoft_Excel_Worksheet12.xlsx"/></Relationships>
</file>

<file path=ppt/charts/_rels/chart13.xml.rels><?xml version="1.0" encoding="UTF-8" standalone="yes"?><Relationships xmlns="http://schemas.openxmlformats.org/package/2006/relationships"><Relationship Id="rId1" Type="http://schemas.openxmlformats.org/officeDocument/2006/relationships/package" Target="../embeddings/Microsoft_Excel_Worksheet13.xlsx"/></Relationships>
</file>

<file path=ppt/charts/_rels/chart14.xml.rels><?xml version="1.0" encoding="UTF-8" standalone="yes"?><Relationships xmlns="http://schemas.openxmlformats.org/package/2006/relationships"><Relationship Id="rId1" Type="http://schemas.openxmlformats.org/officeDocument/2006/relationships/package" Target="../embeddings/Microsoft_Excel_Worksheet14.xlsx"/></Relationships>
</file>

<file path=ppt/charts/_rels/chart15.xml.rels><?xml version="1.0" encoding="UTF-8" standalone="yes"?><Relationships xmlns="http://schemas.openxmlformats.org/package/2006/relationships"><Relationship Id="rId1" Type="http://schemas.openxmlformats.org/officeDocument/2006/relationships/package" Target="../embeddings/Microsoft_Excel_Worksheet15.xlsx"/></Relationships>
</file>

<file path=ppt/charts/_rels/chart16.xml.rels><?xml version="1.0" encoding="UTF-8" standalone="yes"?><Relationships xmlns="http://schemas.openxmlformats.org/package/2006/relationships"><Relationship Id="rId1" Type="http://schemas.openxmlformats.org/officeDocument/2006/relationships/package" Target="../embeddings/Microsoft_Excel_Worksheet16.xlsx"/></Relationships>
</file>

<file path=ppt/charts/_rels/chart17.xml.rels><?xml version="1.0" encoding="UTF-8" standalone="yes"?><Relationships xmlns="http://schemas.openxmlformats.org/package/2006/relationships"><Relationship Id="rId1" Type="http://schemas.openxmlformats.org/officeDocument/2006/relationships/package" Target="../embeddings/Microsoft_Excel_Worksheet17.xlsx"/></Relationships>
</file>

<file path=ppt/charts/_rels/chart18.xml.rels><?xml version="1.0" encoding="UTF-8" standalone="yes"?><Relationships xmlns="http://schemas.openxmlformats.org/package/2006/relationships"><Relationship Id="rId1" Type="http://schemas.openxmlformats.org/officeDocument/2006/relationships/package" Target="../embeddings/Microsoft_Excel_Worksheet18.xlsx"/></Relationships>
</file>

<file path=ppt/charts/_rels/chart19.xml.rels><?xml version="1.0" encoding="UTF-8" standalone="yes"?><Relationships xmlns="http://schemas.openxmlformats.org/package/2006/relationships"><Relationship Id="rId1" Type="http://schemas.openxmlformats.org/officeDocument/2006/relationships/package" Target="../embeddings/Microsoft_Excel_Worksheet19.xlsx"/></Relationships>
</file>

<file path=ppt/charts/_rels/chart2.xml.rels><?xml version="1.0" encoding="UTF-8" standalone="yes"?><Relationships xmlns="http://schemas.openxmlformats.org/package/2006/relationships"><Relationship Id="rId1" Type="http://schemas.openxmlformats.org/officeDocument/2006/relationships/package" Target="../embeddings/Microsoft_Excel_Worksheet2.xlsx"/></Relationships>
</file>

<file path=ppt/charts/_rels/chart20.xml.rels><?xml version="1.0" encoding="UTF-8" standalone="yes"?><Relationships xmlns="http://schemas.openxmlformats.org/package/2006/relationships"><Relationship Id="rId1" Type="http://schemas.openxmlformats.org/officeDocument/2006/relationships/package" Target="../embeddings/Microsoft_Excel_Worksheet20.xlsx"/></Relationships>
</file>

<file path=ppt/charts/_rels/chart21.xml.rels><?xml version="1.0" encoding="UTF-8" standalone="yes"?><Relationships xmlns="http://schemas.openxmlformats.org/package/2006/relationships"><Relationship Id="rId1" Type="http://schemas.openxmlformats.org/officeDocument/2006/relationships/package" Target="../embeddings/Microsoft_Excel_Worksheet21.xlsx"/></Relationships>
</file>

<file path=ppt/charts/_rels/chart22.xml.rels><?xml version="1.0" encoding="UTF-8" standalone="yes"?><Relationships xmlns="http://schemas.openxmlformats.org/package/2006/relationships"><Relationship Id="rId1" Type="http://schemas.openxmlformats.org/officeDocument/2006/relationships/package" Target="../embeddings/Microsoft_Excel_Worksheet22.xlsx"/></Relationships>
</file>

<file path=ppt/charts/_rels/chart23.xml.rels><?xml version="1.0" encoding="UTF-8" standalone="yes"?><Relationships xmlns="http://schemas.openxmlformats.org/package/2006/relationships"><Relationship Id="rId1" Type="http://schemas.openxmlformats.org/officeDocument/2006/relationships/package" Target="../embeddings/Microsoft_Excel_Worksheet23.xlsx"/></Relationships>
</file>

<file path=ppt/charts/_rels/chart24.xml.rels><?xml version="1.0" encoding="UTF-8" standalone="yes"?><Relationships xmlns="http://schemas.openxmlformats.org/package/2006/relationships"><Relationship Id="rId1" Type="http://schemas.openxmlformats.org/officeDocument/2006/relationships/package" Target="../embeddings/Microsoft_Excel_Worksheet24.xlsx"/></Relationships>
</file>

<file path=ppt/charts/_rels/chart25.xml.rels><?xml version="1.0" encoding="UTF-8" standalone="yes"?><Relationships xmlns="http://schemas.openxmlformats.org/package/2006/relationships"><Relationship Id="rId1" Type="http://schemas.openxmlformats.org/officeDocument/2006/relationships/package" Target="../embeddings/Microsoft_Excel_Worksheet25.xlsx"/></Relationships>
</file>

<file path=ppt/charts/_rels/chart26.xml.rels><?xml version="1.0" encoding="UTF-8" standalone="yes"?><Relationships xmlns="http://schemas.openxmlformats.org/package/2006/relationships"><Relationship Id="rId1" Type="http://schemas.openxmlformats.org/officeDocument/2006/relationships/package" Target="../embeddings/Microsoft_Excel_Worksheet26.xlsx"/></Relationships>
</file>

<file path=ppt/charts/_rels/chart27.xml.rels><?xml version="1.0" encoding="UTF-8" standalone="yes"?><Relationships xmlns="http://schemas.openxmlformats.org/package/2006/relationships"><Relationship Id="rId1" Type="http://schemas.openxmlformats.org/officeDocument/2006/relationships/package" Target="../embeddings/Microsoft_Excel_Worksheet27.xlsx"/></Relationships>
</file>

<file path=ppt/charts/_rels/chart28.xml.rels><?xml version="1.0" encoding="UTF-8" standalone="yes"?><Relationships xmlns="http://schemas.openxmlformats.org/package/2006/relationships"><Relationship Id="rId1" Type="http://schemas.openxmlformats.org/officeDocument/2006/relationships/package" Target="../embeddings/Microsoft_Excel_Worksheet28.xlsx"/></Relationships>
</file>

<file path=ppt/charts/_rels/chart29.xml.rels><?xml version="1.0" encoding="UTF-8" standalone="yes"?><Relationships xmlns="http://schemas.openxmlformats.org/package/2006/relationships"><Relationship Id="rId1" Type="http://schemas.openxmlformats.org/officeDocument/2006/relationships/package" Target="../embeddings/Microsoft_Excel_Worksheet29.xlsx"/></Relationships>
</file>

<file path=ppt/charts/_rels/chart3.xml.rels><?xml version="1.0" encoding="UTF-8" standalone="yes"?><Relationships xmlns="http://schemas.openxmlformats.org/package/2006/relationships"><Relationship Id="rId1" Type="http://schemas.openxmlformats.org/officeDocument/2006/relationships/package" Target="../embeddings/Microsoft_Excel_Worksheet3.xlsx"/></Relationships>
</file>

<file path=ppt/charts/_rels/chart30.xml.rels><?xml version="1.0" encoding="UTF-8" standalone="yes"?><Relationships xmlns="http://schemas.openxmlformats.org/package/2006/relationships"><Relationship Id="rId1" Type="http://schemas.openxmlformats.org/officeDocument/2006/relationships/package" Target="../embeddings/Microsoft_Excel_Worksheet30.xlsx"/></Relationships>
</file>

<file path=ppt/charts/_rels/chart31.xml.rels><?xml version="1.0" encoding="UTF-8" standalone="yes"?><Relationships xmlns="http://schemas.openxmlformats.org/package/2006/relationships"><Relationship Id="rId1" Type="http://schemas.openxmlformats.org/officeDocument/2006/relationships/package" Target="../embeddings/Microsoft_Excel_Worksheet31.xlsx"/></Relationships>
</file>

<file path=ppt/charts/_rels/chart32.xml.rels><?xml version="1.0" encoding="UTF-8" standalone="yes"?><Relationships xmlns="http://schemas.openxmlformats.org/package/2006/relationships"><Relationship Id="rId1" Type="http://schemas.openxmlformats.org/officeDocument/2006/relationships/package" Target="../embeddings/Microsoft_Excel_Worksheet32.xlsx"/></Relationships>
</file>

<file path=ppt/charts/_rels/chart33.xml.rels><?xml version="1.0" encoding="UTF-8" standalone="yes"?><Relationships xmlns="http://schemas.openxmlformats.org/package/2006/relationships"><Relationship Id="rId1" Type="http://schemas.openxmlformats.org/officeDocument/2006/relationships/package" Target="../embeddings/Microsoft_Excel_Worksheet33.xlsx"/></Relationships>
</file>

<file path=ppt/charts/_rels/chart34.xml.rels><?xml version="1.0" encoding="UTF-8" standalone="yes"?><Relationships xmlns="http://schemas.openxmlformats.org/package/2006/relationships"><Relationship Id="rId1" Type="http://schemas.openxmlformats.org/officeDocument/2006/relationships/package" Target="../embeddings/Microsoft_Excel_Worksheet34.xlsx"/></Relationships>
</file>

<file path=ppt/charts/_rels/chart35.xml.rels><?xml version="1.0" encoding="UTF-8" standalone="yes"?><Relationships xmlns="http://schemas.openxmlformats.org/package/2006/relationships"><Relationship Id="rId1" Type="http://schemas.openxmlformats.org/officeDocument/2006/relationships/package" Target="../embeddings/Microsoft_Excel_Worksheet35.xlsx"/></Relationships>
</file>

<file path=ppt/charts/_rels/chart36.xml.rels><?xml version="1.0" encoding="UTF-8" standalone="yes"?><Relationships xmlns="http://schemas.openxmlformats.org/package/2006/relationships"><Relationship Id="rId1" Type="http://schemas.openxmlformats.org/officeDocument/2006/relationships/package" Target="../embeddings/Microsoft_Excel_Worksheet36.xlsx"/></Relationships>
</file>

<file path=ppt/charts/_rels/chart37.xml.rels><?xml version="1.0" encoding="UTF-8" standalone="yes"?><Relationships xmlns="http://schemas.openxmlformats.org/package/2006/relationships"><Relationship Id="rId1" Type="http://schemas.openxmlformats.org/officeDocument/2006/relationships/package" Target="../embeddings/Microsoft_Excel_Worksheet37.xlsx"/></Relationships>
</file>

<file path=ppt/charts/_rels/chart38.xml.rels><?xml version="1.0" encoding="UTF-8" standalone="yes"?><Relationships xmlns="http://schemas.openxmlformats.org/package/2006/relationships"><Relationship Id="rId1" Type="http://schemas.openxmlformats.org/officeDocument/2006/relationships/package" Target="../embeddings/Microsoft_Excel_Worksheet38.xlsx"/></Relationships>
</file>

<file path=ppt/charts/_rels/chart39.xml.rels><?xml version="1.0" encoding="UTF-8" standalone="yes"?><Relationships xmlns="http://schemas.openxmlformats.org/package/2006/relationships"><Relationship Id="rId1" Type="http://schemas.openxmlformats.org/officeDocument/2006/relationships/package" Target="../embeddings/Microsoft_Excel_Worksheet39.xlsx"/></Relationships>
</file>

<file path=ppt/charts/_rels/chart4.xml.rels><?xml version="1.0" encoding="UTF-8" standalone="yes"?><Relationships xmlns="http://schemas.openxmlformats.org/package/2006/relationships"><Relationship Id="rId1" Type="http://schemas.openxmlformats.org/officeDocument/2006/relationships/package" Target="../embeddings/Microsoft_Excel_Worksheet4.xlsx"/></Relationships>
</file>

<file path=ppt/charts/_rels/chart40.xml.rels><?xml version="1.0" encoding="UTF-8" standalone="yes"?><Relationships xmlns="http://schemas.openxmlformats.org/package/2006/relationships"><Relationship Id="rId1" Type="http://schemas.openxmlformats.org/officeDocument/2006/relationships/package" Target="../embeddings/Microsoft_Excel_Worksheet40.xlsx"/></Relationships>
</file>

<file path=ppt/charts/_rels/chart41.xml.rels><?xml version="1.0" encoding="UTF-8" standalone="yes"?><Relationships xmlns="http://schemas.openxmlformats.org/package/2006/relationships"><Relationship Id="rId1" Type="http://schemas.openxmlformats.org/officeDocument/2006/relationships/package" Target="../embeddings/Microsoft_Excel_Worksheet41.xlsx"/></Relationships>
</file>

<file path=ppt/charts/_rels/chart42.xml.rels><?xml version="1.0" encoding="UTF-8" standalone="yes"?><Relationships xmlns="http://schemas.openxmlformats.org/package/2006/relationships"><Relationship Id="rId1" Type="http://schemas.openxmlformats.org/officeDocument/2006/relationships/package" Target="../embeddings/Microsoft_Excel_Worksheet42.xlsx"/></Relationships>
</file>

<file path=ppt/charts/_rels/chart43.xml.rels><?xml version="1.0" encoding="UTF-8" standalone="yes"?><Relationships xmlns="http://schemas.openxmlformats.org/package/2006/relationships"><Relationship Id="rId1" Type="http://schemas.openxmlformats.org/officeDocument/2006/relationships/package" Target="../embeddings/Microsoft_Excel_Worksheet43.xlsx"/></Relationships>
</file>

<file path=ppt/charts/_rels/chart5.xml.rels><?xml version="1.0" encoding="UTF-8" standalone="yes"?><Relationships xmlns="http://schemas.openxmlformats.org/package/2006/relationships"><Relationship Id="rId1" Type="http://schemas.openxmlformats.org/officeDocument/2006/relationships/package" Target="../embeddings/Microsoft_Excel_Worksheet5.xlsx"/></Relationships>
</file>

<file path=ppt/charts/_rels/chart6.xml.rels><?xml version="1.0" encoding="UTF-8" standalone="yes"?><Relationships xmlns="http://schemas.openxmlformats.org/package/2006/relationships"><Relationship Id="rId1" Type="http://schemas.openxmlformats.org/officeDocument/2006/relationships/package" Target="../embeddings/Microsoft_Excel_Worksheet6.xlsx"/></Relationships>
</file>

<file path=ppt/charts/_rels/chart7.xml.rels><?xml version="1.0" encoding="UTF-8" standalone="yes"?><Relationships xmlns="http://schemas.openxmlformats.org/package/2006/relationships"><Relationship Id="rId1" Type="http://schemas.openxmlformats.org/officeDocument/2006/relationships/package" Target="../embeddings/Microsoft_Excel_Worksheet7.xlsx"/></Relationships>
</file>

<file path=ppt/charts/_rels/chart8.xml.rels><?xml version="1.0" encoding="UTF-8" standalone="yes"?><Relationships xmlns="http://schemas.openxmlformats.org/package/2006/relationships"><Relationship Id="rId1" Type="http://schemas.openxmlformats.org/officeDocument/2006/relationships/package" Target="../embeddings/Microsoft_Excel_Worksheet8.xlsx"/></Relationships>
</file>

<file path=ppt/charts/_rels/chart9.xml.rels><?xml version="1.0" encoding="UTF-8" standalone="yes"?><Relationships xmlns="http://schemas.openxmlformats.org/package/2006/relationships"><Relationship Id="rId1" Type="http://schemas.openxmlformats.org/officeDocument/2006/relationships/package" Target="../embeddings/Microsoft_Excel_Worksheet9.xlsx"/></Relationships>
</file>

<file path=ppt/charts/chart1.xml><?xml version="1.0" encoding="utf-8"?>
<c:chartSpace xmlns:c="http://schemas.openxmlformats.org/drawingml/2006/chart" xmlns:a="http://schemas.openxmlformats.org/drawingml/2006/main" xmlns:r="http://schemas.openxmlformats.org/officeDocument/2006/relationships">
  <c:chart>
    <c:plotArea>
      <c:layout/>
      <c:pieChart>
        <c:varyColors val="0"/>
        <c:ser>
          <c:idx val="0"/>
          <c:order val="0"/>
          <c:tx>
            <c:strRef>
              <c:f>Sheet1!$A$2</c:f>
              <c:strCache>
                <c:ptCount val="1"/>
                <c:pt idx="0">
                  <c:v/>
                </c:pt>
              </c:strCache>
            </c:strRef>
          </c:tx>
          <c:spPr>
            <a:solidFill>
              <a:schemeClr val="accent1"/>
            </a:solidFill>
            <a:ln w="9525" cap="flat">
              <a:solidFill>
                <a:srgbClr val="F9F9F9"/>
              </a:solidFill>
              <a:prstDash val="solid"/>
              <a:round/>
            </a:ln>
            <a:effectLst>
              <a:outerShdw sx="100000" sy="100000" kx="0" ky="0" algn="tl" rotWithShape="1" blurRad="38100" dist="23000" dir="5400000">
                <a:srgbClr val="000000">
                  <a:alpha val="35000"/>
                </a:srgbClr>
              </a:outerShdw>
            </a:effectLst>
          </c:spPr>
          <c:explosion val="0"/>
          <c:dPt>
            <c:idx val="0"/>
            <c:explosion val="0"/>
            <c:spPr>
              <a:solidFill>
                <a:srgbClr val="5DA5DA"/>
              </a:solidFill>
              <a:effectLst>
                <a:outerShdw sx="100000" sy="100000" kx="0" ky="0" algn="tl" rotWithShape="1" blurRad="38100" dist="23000" dir="5400000">
                  <a:srgbClr val="000000">
                    <a:alpha val="35000"/>
                  </a:srgbClr>
                </a:outerShdw>
              </a:effectLst>
            </c:spPr>
          </c:dPt>
          <c:dPt>
            <c:idx val="1"/>
            <c:explosion val="0"/>
            <c:spPr>
              <a:solidFill>
                <a:srgbClr val="FAA43A"/>
              </a:solidFill>
              <a:effectLst>
                <a:outerShdw sx="100000" sy="100000" kx="0" ky="0" algn="tl" rotWithShape="1" blurRad="38100" dist="23000" dir="5400000">
                  <a:srgbClr val="000000">
                    <a:alpha val="35000"/>
                  </a:srgbClr>
                </a:outerShdw>
              </a:effectLst>
            </c:spPr>
          </c:dPt>
          <c:dPt>
            <c:idx val="2"/>
            <c:explosion val="0"/>
            <c:spPr>
              <a:solidFill>
                <a:srgbClr val="60BD68"/>
              </a:solidFill>
              <a:effectLst>
                <a:outerShdw sx="100000" sy="100000" kx="0" ky="0" algn="tl" rotWithShape="1" blurRad="38100" dist="23000" dir="5400000">
                  <a:srgbClr val="000000">
                    <a:alpha val="35000"/>
                  </a:srgbClr>
                </a:outerShdw>
              </a:effectLst>
            </c:spPr>
          </c:dPt>
          <c:dLbls>
            <c:dLbl>
              <c:idx val="0"/>
              <c:numFmt formatCode="0%" sourceLinked="0"/>
              <c:txPr>
                <a:bodyPr/>
                <a:lstStyle/>
                <a:p>
                  <a:pPr>
                    <a:defRPr b="0" i="0" strike="noStrike" sz="1200" u="none">
                      <a:solidFill>
                        <a:srgbClr val="000000"/>
                      </a:solidFill>
                      <a:latin typeface="Arial"/>
                    </a:defRPr>
                  </a:pPr>
                </a:p>
              </c:txPr>
              <c:dLblPos val="bestFit"/>
              <c:showLegendKey val="0"/>
              <c:showVal val="0"/>
              <c:showCatName val="0"/>
              <c:showSerName val="0"/>
              <c:showPercent val="1"/>
              <c:showBubbleSize val="0"/>
            </c:dLbl>
            <c:dLbl>
              <c:idx val="1"/>
              <c:numFmt formatCode="0%" sourceLinked="0"/>
              <c:txPr>
                <a:bodyPr/>
                <a:lstStyle/>
                <a:p>
                  <a:pPr>
                    <a:defRPr b="0" i="0" strike="noStrike" sz="1200" u="none">
                      <a:solidFill>
                        <a:srgbClr val="000000"/>
                      </a:solidFill>
                      <a:latin typeface="Arial"/>
                    </a:defRPr>
                  </a:pPr>
                </a:p>
              </c:txPr>
              <c:dLblPos val="bestFit"/>
              <c:showLegendKey val="0"/>
              <c:showVal val="0"/>
              <c:showCatName val="0"/>
              <c:showSerName val="0"/>
              <c:showPercent val="1"/>
              <c:showBubbleSize val="0"/>
            </c:dLbl>
            <c:dLbl>
              <c:idx val="2"/>
              <c:numFmt formatCode="0%" sourceLinked="0"/>
              <c:txPr>
                <a:bodyPr/>
                <a:lstStyle/>
                <a:p>
                  <a:pPr>
                    <a:defRPr b="0" i="0" strike="noStrike" sz="1200" u="none">
                      <a:solidFill>
                        <a:srgbClr val="000000"/>
                      </a:solidFill>
                      <a:latin typeface="Arial"/>
                    </a:defRPr>
                  </a:pPr>
                </a:p>
              </c:txPr>
              <c:dLblPos val="bestFit"/>
              <c:showLegendKey val="0"/>
              <c:showVal val="0"/>
              <c:showCatName val="0"/>
              <c:showSerName val="0"/>
              <c:showPercent val="1"/>
              <c:showBubbleSize val="0"/>
            </c:dLbl>
            <c:numFmt formatCode="0%" sourceLinked="0"/>
            <c:txPr>
              <a:bodyPr/>
              <a:lstStyle/>
              <a:p>
                <a:pPr>
                  <a:defRPr b="0" i="0" strike="noStrike" sz="1800" u="none">
                    <a:solidFill>
                      <a:srgbClr val="000000"/>
                    </a:solidFill>
                    <a:latin typeface="Arial"/>
                  </a:defRPr>
                </a:pPr>
              </a:p>
            </c:txPr>
            <c:dLblPos val="ctr"/>
            <c:showLegendKey val="0"/>
            <c:showVal val="0"/>
            <c:showCatName val="1"/>
            <c:showSerName val="0"/>
            <c:showPercent val="1"/>
            <c:showBubbleSize val="0"/>
            <c:showLeaderLines val="0"/>
          </c:dLbls>
          <c:cat>
            <c:strRef>
              <c:f>Sheet1!$B$1:$D$1</c:f>
              <c:strCache>
                <c:ptCount val="3"/>
                <c:pt idx="0">
                  <c:v>R</c:v>
                </c:pt>
                <c:pt idx="1">
                  <c:v>G</c:v>
                </c:pt>
                <c:pt idx="2">
                  <c:v>B</c:v>
                </c:pt>
              </c:strCache>
            </c:strRef>
          </c:cat>
          <c:val>
            <c:numRef>
              <c:f>Sheet1!$B$2:$D$2</c:f>
              <c:numCache>
                <c:ptCount val="3"/>
                <c:pt idx="0">
                  <c:v>10</c:v>
                </c:pt>
                <c:pt idx="1">
                  <c:v>10</c:v>
                </c:pt>
                <c:pt idx="2">
                  <c:v>5</c:v>
                </c:pt>
              </c:numCache>
            </c:numRef>
          </c:val>
        </c:ser>
        <c:firstSliceAng val="0"/>
      </c:pieChart>
      <c:spPr>
        <a:noFill/>
        <a:ln>
          <a:noFill/>
        </a:ln>
        <a:effectLst/>
      </c:spPr>
    </c:plotArea>
    <c:plotVisOnly val="1"/>
    <c:dispBlanksAs val="gap"/>
  </c:chart>
  <c:spPr>
    <a:noFill/>
    <a:ln w="12700" cap="flat">
      <a:noFill/>
      <a:miter lim="400000"/>
    </a:ln>
    <a:effectLst/>
  </c:spPr>
  <c:externalData r:id="rId1">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c:chart>
    <c:plotArea>
      <c:layout/>
      <c:barChart>
        <c:barDir val="bar"/>
        <c:grouping val="stacked"/>
        <c:varyColors val="0"/>
        <c:ser>
          <c:idx val="0"/>
          <c:order val="0"/>
          <c:tx>
            <c:strRef>
              <c:f>Sheet1!$A$2</c:f>
              <c:strCache>
                <c:ptCount val="1"/>
                <c:pt idx="0">
                  <c:v>Region 3</c:v>
                </c:pt>
              </c:strCache>
            </c:strRef>
          </c:tx>
          <c:spPr>
            <a:solidFill>
              <a:srgbClr val="C0504D"/>
            </a:solidFill>
            <a:effectLst>
              <a:outerShdw sx="100000" sy="100000" kx="0" ky="0" algn="bl" rotWithShape="1" blurRad="38100" dist="23000" dir="5400000">
                <a:srgbClr val="000000">
                  <a:alpha val="35000"/>
                </a:srgbClr>
              </a:outerShdw>
            </a:effectLst>
          </c:spPr>
          <c:dLbls>
            <c:numFmt formatCode="#,##0" sourceLinked="0"/>
            <c:txPr>
              <a:bodyPr/>
              <a:lstStyle/>
              <a:p>
                <a:pPr>
                  <a:defRPr b="0" i="0" strike="noStrike" sz="1200" u="none">
                    <a:solidFill>
                      <a:srgbClr val="FFFFFF"/>
                    </a:solidFill>
                    <a:latin typeface="Arial"/>
                  </a:defRPr>
                </a:pPr>
              </a:p>
            </c:txPr>
            <c:dLblPos val="ctr"/>
            <c:showLegendKey val="0"/>
            <c:showVal val="1"/>
            <c:showCatName val="0"/>
            <c:showSerName val="0"/>
            <c:showPercent val="0"/>
            <c:showBubbleSize val="0"/>
            <c:showLeaderLines val="0"/>
          </c:dLbls>
          <c:cat>
            <c:strRef>
              <c:f>Sheet1!$B$1:$F$1</c:f>
              <c:strCache>
                <c:ptCount val="5"/>
                <c:pt idx="0">
                  <c:v>April</c:v>
                </c:pt>
                <c:pt idx="1">
                  <c:v>May</c:v>
                </c:pt>
                <c:pt idx="2">
                  <c:v>June</c:v>
                </c:pt>
                <c:pt idx="3">
                  <c:v>July</c:v>
                </c:pt>
                <c:pt idx="4">
                  <c:v>August</c:v>
                </c:pt>
              </c:strCache>
            </c:strRef>
          </c:cat>
          <c:val>
            <c:numRef>
              <c:f>Sheet1!$B$2:$F$2</c:f>
              <c:numCache>
                <c:ptCount val="5"/>
                <c:pt idx="0">
                  <c:v>17</c:v>
                </c:pt>
                <c:pt idx="1">
                  <c:v>26</c:v>
                </c:pt>
                <c:pt idx="2">
                  <c:v>53</c:v>
                </c:pt>
                <c:pt idx="3">
                  <c:v>100</c:v>
                </c:pt>
                <c:pt idx="4">
                  <c:v>75</c:v>
                </c:pt>
              </c:numCache>
            </c:numRef>
          </c:val>
        </c:ser>
        <c:ser>
          <c:idx val="1"/>
          <c:order val="1"/>
          <c:tx>
            <c:strRef>
              <c:f>Sheet1!$A$3</c:f>
              <c:strCache>
                <c:ptCount val="1"/>
                <c:pt idx="0">
                  <c:v>Region 4</c:v>
                </c:pt>
              </c:strCache>
            </c:strRef>
          </c:tx>
          <c:spPr>
            <a:solidFill>
              <a:srgbClr val="4F81BD"/>
            </a:solidFill>
            <a:effectLst>
              <a:outerShdw sx="100000" sy="100000" kx="0" ky="0" algn="bl" rotWithShape="1" blurRad="38100" dist="23000" dir="5400000">
                <a:srgbClr val="000000">
                  <a:alpha val="35000"/>
                </a:srgbClr>
              </a:outerShdw>
            </a:effectLst>
          </c:spPr>
          <c:dLbls>
            <c:numFmt formatCode="#,##0" sourceLinked="0"/>
            <c:txPr>
              <a:bodyPr/>
              <a:lstStyle/>
              <a:p>
                <a:pPr>
                  <a:defRPr b="0" i="0" strike="noStrike" sz="1200" u="none">
                    <a:solidFill>
                      <a:srgbClr val="FFFFFF"/>
                    </a:solidFill>
                    <a:latin typeface="Arial"/>
                  </a:defRPr>
                </a:pPr>
              </a:p>
            </c:txPr>
            <c:dLblPos val="ctr"/>
            <c:showLegendKey val="0"/>
            <c:showVal val="1"/>
            <c:showCatName val="0"/>
            <c:showSerName val="0"/>
            <c:showPercent val="0"/>
            <c:showBubbleSize val="0"/>
            <c:showLeaderLines val="0"/>
          </c:dLbls>
          <c:cat>
            <c:strRef>
              <c:f>Sheet1!$B$1:$F$1</c:f>
              <c:strCache>
                <c:ptCount val="5"/>
                <c:pt idx="0">
                  <c:v>April</c:v>
                </c:pt>
                <c:pt idx="1">
                  <c:v>May</c:v>
                </c:pt>
                <c:pt idx="2">
                  <c:v>June</c:v>
                </c:pt>
                <c:pt idx="3">
                  <c:v>July</c:v>
                </c:pt>
                <c:pt idx="4">
                  <c:v>August</c:v>
                </c:pt>
              </c:strCache>
            </c:strRef>
          </c:cat>
          <c:val>
            <c:numRef>
              <c:f>Sheet1!$B$3:$F$3</c:f>
              <c:numCache>
                <c:ptCount val="5"/>
                <c:pt idx="0">
                  <c:v>55</c:v>
                </c:pt>
                <c:pt idx="1">
                  <c:v>43</c:v>
                </c:pt>
                <c:pt idx="2">
                  <c:v>70</c:v>
                </c:pt>
                <c:pt idx="3">
                  <c:v>90</c:v>
                </c:pt>
                <c:pt idx="4">
                  <c:v>80</c:v>
                </c:pt>
              </c:numCache>
            </c:numRef>
          </c:val>
        </c:ser>
        <c:gapWidth val="50"/>
        <c:overlap val="100"/>
        <c:axId val="2094734552"/>
        <c:axId val="2094734553"/>
      </c:barChart>
      <c:catAx>
        <c:axId val="2094734552"/>
        <c:scaling>
          <c:orientation val="maxMin"/>
        </c:scaling>
        <c:delete val="0"/>
        <c:axPos val="l"/>
        <c:numFmt formatCode="General" sourceLinked="0"/>
        <c:majorTickMark val="out"/>
        <c:minorTickMark val="none"/>
        <c:tickLblPos val="nextTo"/>
        <c:spPr>
          <a:ln w="12700" cap="flat">
            <a:solidFill>
              <a:srgbClr val="888888"/>
            </a:solidFill>
            <a:prstDash val="solid"/>
            <a:round/>
          </a:ln>
        </c:spPr>
        <c:txPr>
          <a:bodyPr rot="0"/>
          <a:lstStyle/>
          <a:p>
            <a:pPr>
              <a:defRPr b="0" i="0" strike="noStrike" sz="1400" u="none">
                <a:solidFill>
                  <a:srgbClr val="CC0000"/>
                </a:solidFill>
                <a:latin typeface="Helvetica Neue"/>
              </a:defRPr>
            </a:pPr>
          </a:p>
        </c:txPr>
        <c:crossAx val="2094734553"/>
        <c:crosses val="autoZero"/>
        <c:auto val="1"/>
        <c:lblAlgn val="ctr"/>
        <c:noMultiLvlLbl val="1"/>
      </c:catAx>
      <c:valAx>
        <c:axId val="2094734553"/>
        <c:scaling>
          <c:orientation val="minMax"/>
        </c:scaling>
        <c:delete val="0"/>
        <c:axPos val="b"/>
        <c:majorGridlines>
          <c:spPr>
            <a:ln w="12700" cap="flat">
              <a:solidFill>
                <a:srgbClr val="888888"/>
              </a:solidFill>
              <a:prstDash val="solid"/>
              <a:round/>
            </a:ln>
          </c:spPr>
        </c:majorGridlines>
        <c:numFmt formatCode="General" sourceLinked="0"/>
        <c:majorTickMark val="out"/>
        <c:minorTickMark val="none"/>
        <c:tickLblPos val="low"/>
        <c:spPr>
          <a:ln w="12700" cap="flat">
            <a:solidFill>
              <a:srgbClr val="888888"/>
            </a:solidFill>
            <a:prstDash val="solid"/>
            <a:round/>
          </a:ln>
        </c:spPr>
        <c:txPr>
          <a:bodyPr rot="0"/>
          <a:lstStyle/>
          <a:p>
            <a:pPr>
              <a:defRPr b="0" i="0" strike="noStrike" sz="1200" u="none">
                <a:solidFill>
                  <a:srgbClr val="000000"/>
                </a:solidFill>
                <a:latin typeface="Arial"/>
              </a:defRPr>
            </a:pPr>
          </a:p>
        </c:txPr>
        <c:crossAx val="2094734552"/>
        <c:crosses val="autoZero"/>
        <c:crossBetween val="between"/>
      </c:valAx>
      <c:spPr>
        <a:noFill/>
        <a:ln>
          <a:noFill/>
        </a:ln>
        <a:effectLst/>
      </c:spPr>
    </c:plotArea>
    <c:plotVisOnly val="1"/>
    <c:dispBlanksAs val="gap"/>
  </c:chart>
  <c:spPr>
    <a:noFill/>
    <a:ln w="12700" cap="flat">
      <a:noFill/>
      <a:miter lim="400000"/>
    </a:ln>
    <a:effectLst/>
  </c:spPr>
  <c:externalData r:id="rId1">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c:chart>
    <c:plotArea>
      <c:layout/>
      <c:barChart>
        <c:barDir val="col"/>
        <c:grouping val="stacked"/>
        <c:varyColors val="0"/>
        <c:ser>
          <c:idx val="0"/>
          <c:order val="0"/>
          <c:tx>
            <c:strRef>
              <c:f>Sheet1!$A$2</c:f>
              <c:strCache>
                <c:ptCount val="1"/>
                <c:pt idx="0">
                  <c:v>Region 3</c:v>
                </c:pt>
              </c:strCache>
            </c:strRef>
          </c:tx>
          <c:spPr>
            <a:solidFill>
              <a:srgbClr val="C0504D"/>
            </a:solidFill>
            <a:effectLst>
              <a:outerShdw sx="100000" sy="100000" kx="0" ky="0" algn="bl" rotWithShape="1" blurRad="38100" dist="23000" dir="5400000">
                <a:srgbClr val="000000">
                  <a:alpha val="35000"/>
                </a:srgbClr>
              </a:outerShdw>
            </a:effectLst>
          </c:spPr>
          <c:dLbls>
            <c:numFmt formatCode="#,##0" sourceLinked="0"/>
            <c:txPr>
              <a:bodyPr/>
              <a:lstStyle/>
              <a:p>
                <a:pPr>
                  <a:defRPr b="0" i="0" strike="noStrike" sz="1200" u="none">
                    <a:solidFill>
                      <a:srgbClr val="FFFFFF"/>
                    </a:solidFill>
                    <a:latin typeface="Arial"/>
                  </a:defRPr>
                </a:pPr>
              </a:p>
            </c:txPr>
            <c:dLblPos val="ctr"/>
            <c:showLegendKey val="0"/>
            <c:showVal val="1"/>
            <c:showCatName val="0"/>
            <c:showSerName val="0"/>
            <c:showPercent val="0"/>
            <c:showBubbleSize val="0"/>
            <c:showLeaderLines val="0"/>
          </c:dLbls>
          <c:cat>
            <c:strRef>
              <c:f>Sheet1!$B$1:$F$1</c:f>
              <c:strCache>
                <c:ptCount val="5"/>
                <c:pt idx="0">
                  <c:v>April</c:v>
                </c:pt>
                <c:pt idx="1">
                  <c:v>May</c:v>
                </c:pt>
                <c:pt idx="2">
                  <c:v>June</c:v>
                </c:pt>
                <c:pt idx="3">
                  <c:v>July</c:v>
                </c:pt>
                <c:pt idx="4">
                  <c:v>August</c:v>
                </c:pt>
              </c:strCache>
            </c:strRef>
          </c:cat>
          <c:val>
            <c:numRef>
              <c:f>Sheet1!$B$2:$F$2</c:f>
              <c:numCache>
                <c:ptCount val="5"/>
                <c:pt idx="0">
                  <c:v>17</c:v>
                </c:pt>
                <c:pt idx="1">
                  <c:v>26</c:v>
                </c:pt>
                <c:pt idx="2">
                  <c:v>53</c:v>
                </c:pt>
                <c:pt idx="3">
                  <c:v>100</c:v>
                </c:pt>
                <c:pt idx="4">
                  <c:v>75</c:v>
                </c:pt>
              </c:numCache>
            </c:numRef>
          </c:val>
        </c:ser>
        <c:ser>
          <c:idx val="1"/>
          <c:order val="1"/>
          <c:tx>
            <c:strRef>
              <c:f>Sheet1!$A$3</c:f>
              <c:strCache>
                <c:ptCount val="1"/>
                <c:pt idx="0">
                  <c:v>Region 4</c:v>
                </c:pt>
              </c:strCache>
            </c:strRef>
          </c:tx>
          <c:spPr>
            <a:solidFill>
              <a:srgbClr val="4F81BD"/>
            </a:solidFill>
            <a:effectLst>
              <a:outerShdw sx="100000" sy="100000" kx="0" ky="0" algn="bl" rotWithShape="1" blurRad="38100" dist="23000" dir="5400000">
                <a:srgbClr val="000000">
                  <a:alpha val="35000"/>
                </a:srgbClr>
              </a:outerShdw>
            </a:effectLst>
          </c:spPr>
          <c:dLbls>
            <c:numFmt formatCode="#,##0" sourceLinked="0"/>
            <c:txPr>
              <a:bodyPr/>
              <a:lstStyle/>
              <a:p>
                <a:pPr>
                  <a:defRPr b="0" i="0" strike="noStrike" sz="1200" u="none">
                    <a:solidFill>
                      <a:srgbClr val="FFFFFF"/>
                    </a:solidFill>
                    <a:latin typeface="Arial"/>
                  </a:defRPr>
                </a:pPr>
              </a:p>
            </c:txPr>
            <c:dLblPos val="ctr"/>
            <c:showLegendKey val="0"/>
            <c:showVal val="1"/>
            <c:showCatName val="0"/>
            <c:showSerName val="0"/>
            <c:showPercent val="0"/>
            <c:showBubbleSize val="0"/>
            <c:showLeaderLines val="0"/>
          </c:dLbls>
          <c:cat>
            <c:strRef>
              <c:f>Sheet1!$B$1:$F$1</c:f>
              <c:strCache>
                <c:ptCount val="5"/>
                <c:pt idx="0">
                  <c:v>April</c:v>
                </c:pt>
                <c:pt idx="1">
                  <c:v>May</c:v>
                </c:pt>
                <c:pt idx="2">
                  <c:v>June</c:v>
                </c:pt>
                <c:pt idx="3">
                  <c:v>July</c:v>
                </c:pt>
                <c:pt idx="4">
                  <c:v>August</c:v>
                </c:pt>
              </c:strCache>
            </c:strRef>
          </c:cat>
          <c:val>
            <c:numRef>
              <c:f>Sheet1!$B$3:$F$3</c:f>
              <c:numCache>
                <c:ptCount val="5"/>
                <c:pt idx="0">
                  <c:v>55</c:v>
                </c:pt>
                <c:pt idx="1">
                  <c:v>43</c:v>
                </c:pt>
                <c:pt idx="2">
                  <c:v>70</c:v>
                </c:pt>
                <c:pt idx="3">
                  <c:v>90</c:v>
                </c:pt>
                <c:pt idx="4">
                  <c:v>80</c:v>
                </c:pt>
              </c:numCache>
            </c:numRef>
          </c:val>
        </c:ser>
        <c:gapWidth val="50"/>
        <c:overlap val="100"/>
        <c:axId val="2094734552"/>
        <c:axId val="2094734553"/>
      </c:barChart>
      <c:catAx>
        <c:axId val="2094734552"/>
        <c:scaling>
          <c:orientation val="minMax"/>
        </c:scaling>
        <c:delete val="0"/>
        <c:axPos val="b"/>
        <c:numFmt formatCode="General" sourceLinked="0"/>
        <c:majorTickMark val="out"/>
        <c:minorTickMark val="none"/>
        <c:tickLblPos val="low"/>
        <c:spPr>
          <a:ln w="12700" cap="flat">
            <a:solidFill>
              <a:srgbClr val="888888"/>
            </a:solidFill>
            <a:prstDash val="solid"/>
            <a:round/>
          </a:ln>
        </c:spPr>
        <c:txPr>
          <a:bodyPr rot="0"/>
          <a:lstStyle/>
          <a:p>
            <a:pPr>
              <a:defRPr b="0" i="0" strike="noStrike" sz="1200" u="none">
                <a:solidFill>
                  <a:srgbClr val="0000CC"/>
                </a:solidFill>
                <a:latin typeface="Courier"/>
              </a:defRPr>
            </a:pPr>
          </a:p>
        </c:txPr>
        <c:crossAx val="2094734553"/>
        <c:crosses val="autoZero"/>
        <c:auto val="1"/>
        <c:lblAlgn val="ctr"/>
        <c:noMultiLvlLbl val="1"/>
      </c:catAx>
      <c:valAx>
        <c:axId val="2094734553"/>
        <c:scaling>
          <c:orientation val="minMax"/>
        </c:scaling>
        <c:delete val="0"/>
        <c:axPos val="l"/>
        <c:majorGridlines>
          <c:spPr>
            <a:ln w="12700" cap="flat">
              <a:solidFill>
                <a:srgbClr val="888888"/>
              </a:solidFill>
              <a:prstDash val="solid"/>
              <a:round/>
            </a:ln>
          </c:spPr>
        </c:majorGridlines>
        <c:numFmt formatCode="General" sourceLinked="0"/>
        <c:majorTickMark val="out"/>
        <c:minorTickMark val="none"/>
        <c:tickLblPos val="nextTo"/>
        <c:spPr>
          <a:ln w="12700" cap="flat">
            <a:solidFill>
              <a:srgbClr val="888888"/>
            </a:solidFill>
            <a:prstDash val="solid"/>
            <a:round/>
          </a:ln>
        </c:spPr>
        <c:txPr>
          <a:bodyPr rot="0"/>
          <a:lstStyle/>
          <a:p>
            <a:pPr>
              <a:defRPr b="0" i="0" strike="noStrike" sz="1200" u="none">
                <a:solidFill>
                  <a:srgbClr val="000000"/>
                </a:solidFill>
                <a:latin typeface="Arial"/>
              </a:defRPr>
            </a:pPr>
          </a:p>
        </c:txPr>
        <c:crossAx val="2094734552"/>
        <c:crosses val="autoZero"/>
        <c:crossBetween val="between"/>
      </c:valAx>
      <c:spPr>
        <a:noFill/>
        <a:ln>
          <a:noFill/>
        </a:ln>
        <a:effectLst/>
      </c:spPr>
    </c:plotArea>
    <c:plotVisOnly val="1"/>
    <c:dispBlanksAs val="gap"/>
  </c:chart>
  <c:spPr>
    <a:noFill/>
    <a:ln w="12700" cap="flat">
      <a:noFill/>
      <a:miter lim="400000"/>
    </a:ln>
    <a:effectLst/>
  </c:spPr>
  <c:externalData r:id="rId1">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c:chart>
    <c:plotArea>
      <c:layout>
        <c:manualLayout>
          <c:layoutTarget val="inner"/>
          <c:xMode val="edge"/>
          <c:yMode val="edge"/>
          <c:x val="0.1"/>
          <c:y val="0.1"/>
          <c:w val="1"/>
          <c:h val="1"/>
        </c:manualLayout>
      </c:layout>
      <c:barChart>
        <c:barDir val="bar"/>
        <c:grouping val="percentStacked"/>
        <c:varyColors val="0"/>
        <c:ser>
          <c:idx val="0"/>
          <c:order val="0"/>
          <c:tx>
            <c:strRef>
              <c:f>Sheet1!$A$2</c:f>
              <c:strCache>
                <c:ptCount val="1"/>
                <c:pt idx="0">
                  <c:v>Region 3</c:v>
                </c:pt>
              </c:strCache>
            </c:strRef>
          </c:tx>
          <c:spPr>
            <a:solidFill>
              <a:srgbClr val="C0504D"/>
            </a:solidFill>
            <a:ln w="12700" cap="flat">
              <a:solidFill>
                <a:srgbClr val="F1F1F1"/>
              </a:solidFill>
              <a:prstDash val="solid"/>
              <a:round/>
            </a:ln>
            <a:effectLst>
              <a:outerShdw sx="100000" sy="100000" kx="0" ky="0" algn="bl" rotWithShape="1" blurRad="38100" dist="23000" dir="5400000">
                <a:srgbClr val="000000">
                  <a:alpha val="35000"/>
                </a:srgbClr>
              </a:outerShdw>
            </a:effectLst>
          </c:spPr>
          <c:dLbls>
            <c:numFmt formatCode="#,##0" sourceLinked="0"/>
            <c:txPr>
              <a:bodyPr/>
              <a:lstStyle/>
              <a:p>
                <a:pPr>
                  <a:defRPr b="0" i="0" strike="noStrike" sz="1200" u="none">
                    <a:solidFill>
                      <a:srgbClr val="000000"/>
                    </a:solidFill>
                    <a:latin typeface="Arial"/>
                  </a:defRPr>
                </a:pPr>
              </a:p>
            </c:txPr>
            <c:dLblPos val="ctr"/>
            <c:showLegendKey val="0"/>
            <c:showVal val="0"/>
            <c:showCatName val="0"/>
            <c:showSerName val="0"/>
            <c:showPercent val="0"/>
            <c:showBubbleSize val="0"/>
            <c:showLeaderLines val="0"/>
          </c:dLbls>
          <c:cat>
            <c:strRef>
              <c:f>Sheet1!$B$1:$F$1</c:f>
              <c:strCache>
                <c:ptCount val="5"/>
                <c:pt idx="0">
                  <c:v>April</c:v>
                </c:pt>
                <c:pt idx="1">
                  <c:v>May</c:v>
                </c:pt>
                <c:pt idx="2">
                  <c:v>June</c:v>
                </c:pt>
                <c:pt idx="3">
                  <c:v>July</c:v>
                </c:pt>
                <c:pt idx="4">
                  <c:v>August</c:v>
                </c:pt>
              </c:strCache>
            </c:strRef>
          </c:cat>
          <c:val>
            <c:numRef>
              <c:f>Sheet1!$B$2:$F$2</c:f>
              <c:numCache>
                <c:ptCount val="5"/>
                <c:pt idx="0">
                  <c:v>17</c:v>
                </c:pt>
                <c:pt idx="1">
                  <c:v>26</c:v>
                </c:pt>
                <c:pt idx="2">
                  <c:v>53</c:v>
                </c:pt>
                <c:pt idx="3">
                  <c:v>100</c:v>
                </c:pt>
                <c:pt idx="4">
                  <c:v>75</c:v>
                </c:pt>
              </c:numCache>
            </c:numRef>
          </c:val>
        </c:ser>
        <c:ser>
          <c:idx val="1"/>
          <c:order val="1"/>
          <c:tx>
            <c:strRef>
              <c:f>Sheet1!$A$3</c:f>
              <c:strCache>
                <c:ptCount val="1"/>
                <c:pt idx="0">
                  <c:v>Region 4</c:v>
                </c:pt>
              </c:strCache>
            </c:strRef>
          </c:tx>
          <c:spPr>
            <a:solidFill>
              <a:srgbClr val="4F81BD"/>
            </a:solidFill>
            <a:ln w="12700" cap="flat">
              <a:solidFill>
                <a:srgbClr val="F1F1F1"/>
              </a:solidFill>
              <a:prstDash val="solid"/>
              <a:round/>
            </a:ln>
            <a:effectLst>
              <a:outerShdw sx="100000" sy="100000" kx="0" ky="0" algn="bl" rotWithShape="1" blurRad="38100" dist="23000" dir="5400000">
                <a:srgbClr val="000000">
                  <a:alpha val="35000"/>
                </a:srgbClr>
              </a:outerShdw>
            </a:effectLst>
          </c:spPr>
          <c:dLbls>
            <c:numFmt formatCode="#,##0" sourceLinked="0"/>
            <c:txPr>
              <a:bodyPr/>
              <a:lstStyle/>
              <a:p>
                <a:pPr>
                  <a:defRPr b="0" i="0" strike="noStrike" sz="1200" u="none">
                    <a:solidFill>
                      <a:srgbClr val="000000"/>
                    </a:solidFill>
                    <a:latin typeface="Arial"/>
                  </a:defRPr>
                </a:pPr>
              </a:p>
            </c:txPr>
            <c:dLblPos val="ctr"/>
            <c:showLegendKey val="0"/>
            <c:showVal val="0"/>
            <c:showCatName val="0"/>
            <c:showSerName val="0"/>
            <c:showPercent val="0"/>
            <c:showBubbleSize val="0"/>
            <c:showLeaderLines val="0"/>
          </c:dLbls>
          <c:cat>
            <c:strRef>
              <c:f>Sheet1!$B$1:$F$1</c:f>
              <c:strCache>
                <c:ptCount val="5"/>
                <c:pt idx="0">
                  <c:v>April</c:v>
                </c:pt>
                <c:pt idx="1">
                  <c:v>May</c:v>
                </c:pt>
                <c:pt idx="2">
                  <c:v>June</c:v>
                </c:pt>
                <c:pt idx="3">
                  <c:v>July</c:v>
                </c:pt>
                <c:pt idx="4">
                  <c:v>August</c:v>
                </c:pt>
              </c:strCache>
            </c:strRef>
          </c:cat>
          <c:val>
            <c:numRef>
              <c:f>Sheet1!$B$3:$F$3</c:f>
              <c:numCache>
                <c:ptCount val="5"/>
                <c:pt idx="0">
                  <c:v>55</c:v>
                </c:pt>
                <c:pt idx="1">
                  <c:v>43</c:v>
                </c:pt>
                <c:pt idx="2">
                  <c:v>70</c:v>
                </c:pt>
                <c:pt idx="3">
                  <c:v>90</c:v>
                </c:pt>
                <c:pt idx="4">
                  <c:v>80</c:v>
                </c:pt>
              </c:numCache>
            </c:numRef>
          </c:val>
        </c:ser>
        <c:gapWidth val="50"/>
        <c:overlap val="100"/>
        <c:axId val="2094734552"/>
        <c:axId val="2094734553"/>
      </c:barChart>
      <c:catAx>
        <c:axId val="2094734552"/>
        <c:scaling>
          <c:orientation val="minMax"/>
        </c:scaling>
        <c:delete val="1"/>
        <c:axPos val="l"/>
        <c:numFmt formatCode="General" sourceLinked="0"/>
        <c:majorTickMark val="out"/>
        <c:minorTickMark val="none"/>
        <c:tickLblPos val="nextTo"/>
        <c:spPr>
          <a:ln w="12700" cap="flat">
            <a:solidFill>
              <a:srgbClr val="888888"/>
            </a:solidFill>
            <a:prstDash val="solid"/>
            <a:round/>
          </a:ln>
        </c:spPr>
        <c:txPr>
          <a:bodyPr rot="0"/>
          <a:lstStyle/>
          <a:p>
            <a:pPr>
              <a:defRPr b="0" i="0" strike="noStrike" sz="1200" u="none">
                <a:solidFill>
                  <a:srgbClr val="000000"/>
                </a:solidFill>
                <a:latin typeface="Arial"/>
              </a:defRPr>
            </a:pPr>
          </a:p>
        </c:txPr>
        <c:crossAx val="2094734553"/>
        <c:crosses val="autoZero"/>
        <c:auto val="1"/>
        <c:lblAlgn val="ctr"/>
        <c:noMultiLvlLbl val="1"/>
      </c:catAx>
      <c:valAx>
        <c:axId val="2094734553"/>
        <c:scaling>
          <c:orientation val="minMax"/>
        </c:scaling>
        <c:delete val="1"/>
        <c:axPos val="b"/>
        <c:majorGridlines>
          <c:spPr>
            <a:ln w="12700" cap="flat">
              <a:solidFill>
                <a:srgbClr val="888888"/>
              </a:solidFill>
              <a:prstDash val="solid"/>
              <a:round/>
            </a:ln>
          </c:spPr>
        </c:majorGridlines>
        <c:numFmt formatCode="General" sourceLinked="0"/>
        <c:majorTickMark val="out"/>
        <c:minorTickMark val="none"/>
        <c:tickLblPos val="low"/>
        <c:spPr>
          <a:ln w="12700" cap="flat">
            <a:solidFill>
              <a:srgbClr val="888888"/>
            </a:solidFill>
            <a:prstDash val="solid"/>
            <a:round/>
          </a:ln>
        </c:spPr>
        <c:txPr>
          <a:bodyPr rot="0"/>
          <a:lstStyle/>
          <a:p>
            <a:pPr>
              <a:defRPr b="0" i="0" strike="noStrike" sz="1200" u="none">
                <a:solidFill>
                  <a:srgbClr val="000000"/>
                </a:solidFill>
                <a:latin typeface="Arial"/>
              </a:defRPr>
            </a:pPr>
          </a:p>
        </c:txPr>
        <c:crossAx val="2094734552"/>
        <c:crosses val="autoZero"/>
        <c:crossBetween val="between"/>
      </c:valAx>
      <c:spPr>
        <a:noFill/>
        <a:ln>
          <a:noFill/>
        </a:ln>
        <a:effectLst/>
      </c:spPr>
    </c:plotArea>
    <c:plotVisOnly val="1"/>
    <c:dispBlanksAs val="gap"/>
  </c:chart>
  <c:spPr>
    <a:noFill/>
    <a:ln w="12700" cap="flat">
      <a:noFill/>
      <a:miter lim="400000"/>
    </a:ln>
    <a:effectLst/>
  </c:spPr>
  <c:externalData r:id="rId1">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c:chart>
    <c:plotArea>
      <c:layout/>
      <c:barChart>
        <c:barDir val="col"/>
        <c:grouping val="percentStacked"/>
        <c:varyColors val="0"/>
        <c:ser>
          <c:idx val="0"/>
          <c:order val="0"/>
          <c:tx>
            <c:strRef>
              <c:f>Sheet1!$A$2</c:f>
              <c:strCache>
                <c:ptCount val="1"/>
                <c:pt idx="0">
                  <c:v>California</c:v>
                </c:pt>
              </c:strCache>
            </c:strRef>
          </c:tx>
          <c:spPr>
            <a:solidFill>
              <a:srgbClr val="5DA5DA"/>
            </a:solidFill>
            <a:effectLst>
              <a:outerShdw sx="100000" sy="100000" kx="0" ky="0" algn="bl" rotWithShape="1" blurRad="38100" dist="23000" dir="5400000">
                <a:srgbClr val="000000">
                  <a:alpha val="35000"/>
                </a:srgbClr>
              </a:outerShdw>
            </a:effectLst>
          </c:spPr>
          <c:dLbls>
            <c:numFmt formatCode="#,##0" sourceLinked="0"/>
            <c:txPr>
              <a:bodyPr/>
              <a:lstStyle/>
              <a:p>
                <a:pPr>
                  <a:defRPr b="0" i="0" strike="noStrike" sz="1200" u="none">
                    <a:solidFill>
                      <a:srgbClr val="000000"/>
                    </a:solidFill>
                    <a:latin typeface="Arial"/>
                  </a:defRPr>
                </a:pPr>
              </a:p>
            </c:txPr>
            <c:dLblPos val="ctr"/>
            <c:showLegendKey val="0"/>
            <c:showVal val="0"/>
            <c:showCatName val="0"/>
            <c:showSerName val="0"/>
            <c:showPercent val="0"/>
            <c:showBubbleSize val="0"/>
            <c:showLeaderLines val="0"/>
          </c:dLbls>
          <c:cat>
            <c:strRef>
              <c:f>Sheet1!$B$1:$F$1</c:f>
              <c:strCache>
                <c:ptCount val="5"/>
                <c:pt idx="0">
                  <c:v>Apartment</c:v>
                </c:pt>
                <c:pt idx="1">
                  <c:v>Townhome</c:v>
                </c:pt>
                <c:pt idx="2">
                  <c:v>Duplex</c:v>
                </c:pt>
                <c:pt idx="3">
                  <c:v>House</c:v>
                </c:pt>
                <c:pt idx="4">
                  <c:v>Big House</c:v>
                </c:pt>
              </c:strCache>
            </c:strRef>
          </c:cat>
          <c:val>
            <c:numRef>
              <c:f>Sheet1!$B$2:$F$2</c:f>
              <c:numCache>
                <c:ptCount val="5"/>
                <c:pt idx="0">
                  <c:v>2000</c:v>
                </c:pt>
                <c:pt idx="1">
                  <c:v>2800</c:v>
                </c:pt>
                <c:pt idx="2">
                  <c:v>3200</c:v>
                </c:pt>
                <c:pt idx="3">
                  <c:v>4000</c:v>
                </c:pt>
                <c:pt idx="4">
                  <c:v>5000</c:v>
                </c:pt>
              </c:numCache>
            </c:numRef>
          </c:val>
        </c:ser>
        <c:ser>
          <c:idx val="1"/>
          <c:order val="1"/>
          <c:tx>
            <c:strRef>
              <c:f>Sheet1!$A$3</c:f>
              <c:strCache>
                <c:ptCount val="1"/>
                <c:pt idx="0">
                  <c:v>Texas</c:v>
                </c:pt>
              </c:strCache>
            </c:strRef>
          </c:tx>
          <c:spPr>
            <a:solidFill>
              <a:srgbClr val="FAA43A"/>
            </a:solidFill>
            <a:effectLst>
              <a:outerShdw sx="100000" sy="100000" kx="0" ky="0" algn="bl" rotWithShape="1" blurRad="38100" dist="23000" dir="5400000">
                <a:srgbClr val="000000">
                  <a:alpha val="35000"/>
                </a:srgbClr>
              </a:outerShdw>
            </a:effectLst>
          </c:spPr>
          <c:dLbls>
            <c:numFmt formatCode="#,##0" sourceLinked="0"/>
            <c:txPr>
              <a:bodyPr/>
              <a:lstStyle/>
              <a:p>
                <a:pPr>
                  <a:defRPr b="0" i="0" strike="noStrike" sz="1200" u="none">
                    <a:solidFill>
                      <a:srgbClr val="000000"/>
                    </a:solidFill>
                    <a:latin typeface="Arial"/>
                  </a:defRPr>
                </a:pPr>
              </a:p>
            </c:txPr>
            <c:dLblPos val="ctr"/>
            <c:showLegendKey val="0"/>
            <c:showVal val="0"/>
            <c:showCatName val="0"/>
            <c:showSerName val="0"/>
            <c:showPercent val="0"/>
            <c:showBubbleSize val="0"/>
            <c:showLeaderLines val="0"/>
          </c:dLbls>
          <c:cat>
            <c:strRef>
              <c:f>Sheet1!$B$1:$F$1</c:f>
              <c:strCache>
                <c:ptCount val="5"/>
                <c:pt idx="0">
                  <c:v>Apartment</c:v>
                </c:pt>
                <c:pt idx="1">
                  <c:v>Townhome</c:v>
                </c:pt>
                <c:pt idx="2">
                  <c:v>Duplex</c:v>
                </c:pt>
                <c:pt idx="3">
                  <c:v>House</c:v>
                </c:pt>
                <c:pt idx="4">
                  <c:v>Big House</c:v>
                </c:pt>
              </c:strCache>
            </c:strRef>
          </c:cat>
          <c:val>
            <c:numRef>
              <c:f>Sheet1!$B$3:$F$3</c:f>
              <c:numCache>
                <c:ptCount val="5"/>
                <c:pt idx="0">
                  <c:v>1400</c:v>
                </c:pt>
                <c:pt idx="1">
                  <c:v>2000</c:v>
                </c:pt>
                <c:pt idx="2">
                  <c:v>2500</c:v>
                </c:pt>
                <c:pt idx="3">
                  <c:v>3000</c:v>
                </c:pt>
                <c:pt idx="4">
                  <c:v>3800</c:v>
                </c:pt>
              </c:numCache>
            </c:numRef>
          </c:val>
        </c:ser>
        <c:gapWidth val="50"/>
        <c:overlap val="100"/>
        <c:axId val="2094734552"/>
        <c:axId val="2094734553"/>
      </c:barChart>
      <c:catAx>
        <c:axId val="2094734552"/>
        <c:scaling>
          <c:orientation val="minMax"/>
        </c:scaling>
        <c:delete val="0"/>
        <c:axPos val="b"/>
        <c:numFmt formatCode="General" sourceLinked="0"/>
        <c:majorTickMark val="out"/>
        <c:minorTickMark val="none"/>
        <c:tickLblPos val="low"/>
        <c:spPr>
          <a:ln w="12700" cap="flat">
            <a:solidFill>
              <a:srgbClr val="888888"/>
            </a:solidFill>
            <a:prstDash val="solid"/>
            <a:round/>
          </a:ln>
        </c:spPr>
        <c:txPr>
          <a:bodyPr rot="0"/>
          <a:lstStyle/>
          <a:p>
            <a:pPr>
              <a:defRPr b="0" i="0" strike="noStrike" sz="1200" u="none">
                <a:solidFill>
                  <a:srgbClr val="0000CC"/>
                </a:solidFill>
                <a:latin typeface="Times"/>
              </a:defRPr>
            </a:pPr>
          </a:p>
        </c:txPr>
        <c:crossAx val="2094734553"/>
        <c:crosses val="autoZero"/>
        <c:auto val="1"/>
        <c:lblAlgn val="ctr"/>
        <c:noMultiLvlLbl val="1"/>
      </c:catAx>
      <c:valAx>
        <c:axId val="2094734553"/>
        <c:scaling>
          <c:orientation val="minMax"/>
        </c:scaling>
        <c:delete val="0"/>
        <c:axPos val="l"/>
        <c:majorGridlines>
          <c:spPr>
            <a:ln w="12700" cap="flat">
              <a:solidFill>
                <a:srgbClr val="888888"/>
              </a:solidFill>
              <a:prstDash val="solid"/>
              <a:round/>
            </a:ln>
          </c:spPr>
        </c:majorGridlines>
        <c:numFmt formatCode="General" sourceLinked="0"/>
        <c:majorTickMark val="out"/>
        <c:minorTickMark val="none"/>
        <c:tickLblPos val="nextTo"/>
        <c:spPr>
          <a:ln w="12700" cap="flat">
            <a:solidFill>
              <a:srgbClr val="888888"/>
            </a:solidFill>
            <a:prstDash val="solid"/>
            <a:round/>
          </a:ln>
        </c:spPr>
        <c:txPr>
          <a:bodyPr rot="0"/>
          <a:lstStyle/>
          <a:p>
            <a:pPr>
              <a:defRPr b="0" i="0" strike="noStrike" sz="1200" u="none">
                <a:solidFill>
                  <a:srgbClr val="000000"/>
                </a:solidFill>
                <a:latin typeface="Arial"/>
              </a:defRPr>
            </a:pPr>
          </a:p>
        </c:txPr>
        <c:crossAx val="2094734552"/>
        <c:crosses val="autoZero"/>
        <c:crossBetween val="between"/>
      </c:valAx>
      <c:spPr>
        <a:noFill/>
        <a:ln>
          <a:noFill/>
        </a:ln>
        <a:effectLst/>
      </c:spPr>
    </c:plotArea>
    <c:legend>
      <c:legendPos val="t"/>
      <c:layout/>
      <c:overlay val="0"/>
    </c:legend>
    <c:plotVisOnly val="1"/>
    <c:dispBlanksAs val="gap"/>
  </c:chart>
  <c:spPr>
    <a:noFill/>
    <a:ln w="12700" cap="flat">
      <a:noFill/>
      <a:miter lim="400000"/>
    </a:ln>
    <a:effectLst/>
  </c:spPr>
  <c:externalData r:id="rId1">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c:chart>
    <c:title>
      <c:tx>
        <c:rich>
          <a:bodyPr rot="600000"/>
          <a:lstStyle/>
          <a:p>
            <a:pPr>
              <a:defRPr b="0" i="0" strike="noStrike" sz="2000" u="none">
                <a:solidFill>
                  <a:srgbClr val="000000"/>
                </a:solidFill>
                <a:latin typeface="Arial"/>
              </a:defRPr>
            </a:pPr>
            <a:r>
              <a:rPr b="0" i="0" strike="noStrike" sz="2000" u="none">
                <a:solidFill>
                  <a:srgbClr val="000000"/>
                </a:solidFill>
                <a:latin typeface="Arial"/>
              </a:rPr>
              <a:t>Chart With &gt;26 Cols</a:t>
            </a:r>
          </a:p>
        </c:rich>
      </c:tx>
      <c:layout/>
      <c:overlay val="0"/>
    </c:title>
    <c:autoTitleDeleted val="0"/>
    <c:plotArea>
      <c:layout/>
      <c:barChart>
        <c:barDir val="col"/>
        <c:grouping val="standard"/>
        <c:varyColors val="0"/>
        <c:ser>
          <c:idx val="0"/>
          <c:order val="0"/>
          <c:tx>
            <c:strRef>
              <c:f>Sheet1!$A$2</c:f>
              <c:strCache>
                <c:ptCount val="1"/>
                <c:pt idx="0">
                  <c:v>TEST: getExcelColName</c:v>
                </c:pt>
              </c:strCache>
            </c:strRef>
          </c:tx>
          <c:spPr>
            <a:solidFill>
              <a:srgbClr val="C0504D"/>
            </a:solidFill>
            <a:effectLst>
              <a:outerShdw sx="100000" sy="100000" kx="0" ky="0" algn="bl" rotWithShape="1" blurRad="38100" dist="23000" dir="5400000">
                <a:srgbClr val="000000">
                  <a:alpha val="35000"/>
                </a:srgbClr>
              </a:outerShdw>
            </a:effectLst>
          </c:spPr>
          <c:dLbls>
            <c:numFmt formatCode="#,##0" sourceLinked="0"/>
            <c:txPr>
              <a:bodyPr/>
              <a:lstStyle/>
              <a:p>
                <a:pPr>
                  <a:defRPr b="0" i="0" strike="noStrike" sz="1200" u="none">
                    <a:solidFill>
                      <a:srgbClr val="000000"/>
                    </a:solidFill>
                    <a:latin typeface="Arial"/>
                  </a:defRPr>
                </a:pPr>
              </a:p>
            </c:txPr>
            <c:dLblPos val="ctr"/>
            <c:showLegendKey val="0"/>
            <c:showVal val="0"/>
            <c:showCatName val="0"/>
            <c:showSerName val="0"/>
            <c:showPercent val="0"/>
            <c:showBubbleSize val="0"/>
            <c:showLeaderLines val="0"/>
          </c:dLbls>
          <c:cat>
            <c:strRef>
              <c:f>Sheet1!$B$1:$AE$1</c:f>
              <c:strCache>
                <c:ptCount val="30"/>
                <c:pt idx="0">
                  <c:v>A</c:v>
                </c:pt>
                <c:pt idx="1">
                  <c:v>B</c:v>
                </c:pt>
                <c:pt idx="2">
                  <c:v>C</c:v>
                </c:pt>
                <c:pt idx="3">
                  <c:v>D</c:v>
                </c:pt>
                <c:pt idx="4">
                  <c:v>E</c:v>
                </c:pt>
                <c:pt idx="5">
                  <c:v>F</c:v>
                </c:pt>
                <c:pt idx="6">
                  <c:v>G</c:v>
                </c:pt>
                <c:pt idx="7">
                  <c:v>H</c:v>
                </c:pt>
                <c:pt idx="8">
                  <c:v>I</c:v>
                </c:pt>
                <c:pt idx="9">
                  <c:v>J</c:v>
                </c:pt>
                <c:pt idx="10">
                  <c:v>K</c:v>
                </c:pt>
                <c:pt idx="11">
                  <c:v>L</c:v>
                </c:pt>
                <c:pt idx="12">
                  <c:v>M</c:v>
                </c:pt>
                <c:pt idx="13">
                  <c:v>N</c:v>
                </c:pt>
                <c:pt idx="14">
                  <c:v>O</c:v>
                </c:pt>
                <c:pt idx="15">
                  <c:v>P</c:v>
                </c:pt>
                <c:pt idx="16">
                  <c:v>Q</c:v>
                </c:pt>
                <c:pt idx="17">
                  <c:v>R</c:v>
                </c:pt>
                <c:pt idx="18">
                  <c:v>S</c:v>
                </c:pt>
                <c:pt idx="19">
                  <c:v>T</c:v>
                </c:pt>
                <c:pt idx="20">
                  <c:v>U</c:v>
                </c:pt>
                <c:pt idx="21">
                  <c:v>V</c:v>
                </c:pt>
                <c:pt idx="22">
                  <c:v>W</c:v>
                </c:pt>
                <c:pt idx="23">
                  <c:v>X</c:v>
                </c:pt>
                <c:pt idx="24">
                  <c:v>Y</c:v>
                </c:pt>
                <c:pt idx="25">
                  <c:v>Z</c:v>
                </c:pt>
                <c:pt idx="26">
                  <c:v>AA</c:v>
                </c:pt>
                <c:pt idx="27">
                  <c:v>AB</c:v>
                </c:pt>
                <c:pt idx="28">
                  <c:v>AC</c:v>
                </c:pt>
                <c:pt idx="29">
                  <c:v>AD</c:v>
                </c:pt>
              </c:strCache>
            </c:strRef>
          </c:cat>
          <c:val>
            <c:numRef>
              <c:f>Sheet1!$B$2:$AE$2</c:f>
              <c:numCache>
                <c:ptCount val="30"/>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numCache>
            </c:numRef>
          </c:val>
        </c:ser>
        <c:gapWidth val="150"/>
        <c:overlap val="0"/>
        <c:axId val="2094734552"/>
        <c:axId val="2094734553"/>
      </c:barChart>
      <c:catAx>
        <c:title>
          <c:tx>
            <c:rich>
              <a:bodyPr/>
              <a:lstStyle/>
              <a:p>
                <a:pPr>
                  <a:defRPr b="0" i="0" strike="noStrike" sz="1400" u="none">
                    <a:solidFill>
                      <a:srgbClr val="4286f4"/>
                    </a:solidFill>
                    <a:latin typeface="Arial"/>
                  </a:defRPr>
                </a:pPr>
                <a:r>
                  <a:rPr b="0" i="0" strike="noStrike" sz="1400" u="none">
                    <a:solidFill>
                      <a:srgbClr val="4286f4"/>
                    </a:solidFill>
                    <a:latin typeface="Arial"/>
                  </a:rPr>
                  <a:t>Letters</a:t>
                </a:r>
              </a:p>
            </c:rich>
          </c:tx>
          <c:layout/>
          <c:overlay val="0"/>
        </c:title>
        <c:axId val="2094734552"/>
        <c:scaling>
          <c:orientation val="minMax"/>
        </c:scaling>
        <c:delete val="0"/>
        <c:axPos val="b"/>
        <c:numFmt formatCode="General" sourceLinked="0"/>
        <c:majorTickMark val="out"/>
        <c:minorTickMark val="none"/>
        <c:tickLblPos val="low"/>
        <c:spPr>
          <a:ln w="12700" cap="flat">
            <a:solidFill>
              <a:srgbClr val="888888"/>
            </a:solidFill>
            <a:prstDash val="solid"/>
            <a:round/>
          </a:ln>
        </c:spPr>
        <c:txPr>
          <a:bodyPr rot="0"/>
          <a:lstStyle/>
          <a:p>
            <a:pPr>
              <a:defRPr b="0" i="0" strike="noStrike" sz="1200" u="none">
                <a:solidFill>
                  <a:srgbClr val="000000"/>
                </a:solidFill>
                <a:latin typeface="Arial"/>
              </a:defRPr>
            </a:pPr>
          </a:p>
        </c:txPr>
        <c:crossAx val="2094734553"/>
        <c:crosses val="autoZero"/>
        <c:auto val="1"/>
        <c:lblAlgn val="ctr"/>
        <c:noMultiLvlLbl val="1"/>
      </c:catAx>
      <c:valAx>
        <c:title>
          <c:tx>
            <c:rich>
              <a:bodyPr/>
              <a:lstStyle/>
              <a:p>
                <a:pPr>
                  <a:defRPr b="0" i="0" strike="noStrike" sz="1600" u="none">
                    <a:solidFill>
                      <a:srgbClr val="c11c13"/>
                    </a:solidFill>
                    <a:latin typeface="Arial"/>
                  </a:defRPr>
                </a:pPr>
                <a:r>
                  <a:rPr b="0" i="0" strike="noStrike" sz="1600" u="none">
                    <a:solidFill>
                      <a:srgbClr val="c11c13"/>
                    </a:solidFill>
                    <a:latin typeface="Arial"/>
                  </a:rPr>
                  <a:t>Column Index</a:t>
                </a:r>
              </a:p>
            </c:rich>
          </c:tx>
          <c:layout/>
          <c:overlay val="0"/>
        </c:title>
        <c:axId val="2094734553"/>
        <c:scaling>
          <c:orientation val="minMax"/>
        </c:scaling>
        <c:delete val="0"/>
        <c:axPos val="l"/>
        <c:majorGridlines>
          <c:spPr>
            <a:ln w="12700" cap="flat">
              <a:solidFill>
                <a:srgbClr val="888888"/>
              </a:solidFill>
              <a:prstDash val="solid"/>
              <a:round/>
            </a:ln>
          </c:spPr>
        </c:majorGridlines>
        <c:numFmt formatCode="General" sourceLinked="0"/>
        <c:majorTickMark val="out"/>
        <c:minorTickMark val="none"/>
        <c:tickLblPos val="nextTo"/>
        <c:spPr>
          <a:ln w="12700" cap="flat">
            <a:solidFill>
              <a:srgbClr val="888888"/>
            </a:solidFill>
            <a:prstDash val="solid"/>
            <a:round/>
          </a:ln>
        </c:spPr>
        <c:txPr>
          <a:bodyPr rot="0"/>
          <a:lstStyle/>
          <a:p>
            <a:pPr>
              <a:defRPr b="0" i="0" strike="noStrike" sz="1200" u="none">
                <a:solidFill>
                  <a:srgbClr val="000000"/>
                </a:solidFill>
                <a:latin typeface="Arial"/>
              </a:defRPr>
            </a:pPr>
          </a:p>
        </c:txPr>
        <c:crossAx val="2094734552"/>
        <c:crosses val="autoZero"/>
        <c:crossBetween val="between"/>
      </c:valAx>
      <c:spPr>
        <a:noFill/>
        <a:ln>
          <a:noFill/>
        </a:ln>
        <a:effectLst/>
      </c:spPr>
    </c:plotArea>
    <c:plotVisOnly val="1"/>
    <c:dispBlanksAs val="gap"/>
  </c:chart>
  <c:spPr>
    <a:noFill/>
    <a:ln w="12700" cap="flat">
      <a:noFill/>
      <a:miter lim="400000"/>
    </a:ln>
    <a:effectLst/>
  </c:spPr>
  <c:externalData r:id="rId1">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c:chart>
    <c:plotArea>
      <c:layout/>
      <c:barChart>
        <c:barDir val="bar"/>
        <c:grouping val="standard"/>
        <c:varyColors val="0"/>
        <c:ser>
          <c:idx val="0"/>
          <c:order val="0"/>
          <c:tx>
            <c:strRef>
              <c:f>Sheet1!$A$2</c:f>
              <c:strCache>
                <c:ptCount val="1"/>
                <c:pt idx="0">
                  <c:v>Colored Series</c:v>
                </c:pt>
              </c:strCache>
            </c:strRef>
          </c:tx>
          <c:spPr>
            <a:solidFill>
              <a:srgbClr val="0077BF"/>
            </a:solidFill>
            <a:effectLst>
              <a:outerShdw sx="100000" sy="100000" kx="0" ky="0" algn="bl" rotWithShape="1" blurRad="38100" dist="23000" dir="5400000">
                <a:srgbClr val="000000">
                  <a:alpha val="35000"/>
                </a:srgbClr>
              </a:outerShdw>
            </a:effectLst>
          </c:spPr>
          <c:dPt>
            <c:idx val="0"/>
            <c:invertIfNegative val="1"/>
            <c:bubble3D val="0"/>
            <c:spPr>
              <a:solidFill>
                <a:srgbClr val="0077BF"/>
              </a:solidFill>
              <a:effectLst>
                <a:outerShdw blurRad="38100" dist="23000" dir="5400000" algn="tl">
                  <a:srgbClr val="000000">
                    <a:alpha val="35000"/>
                  </a:srgbClr>
                </a:outerShdw>
              </a:effectLst>
            </c:spPr>
          </c:dPt>
          <c:dPt>
            <c:idx val="1"/>
            <c:invertIfNegative val="1"/>
            <c:bubble3D val="0"/>
            <c:spPr>
              <a:solidFill>
                <a:srgbClr val="4E9D2D"/>
              </a:solidFill>
              <a:effectLst>
                <a:outerShdw blurRad="38100" dist="23000" dir="5400000" algn="tl">
                  <a:srgbClr val="000000">
                    <a:alpha val="35000"/>
                  </a:srgbClr>
                </a:outerShdw>
              </a:effectLst>
            </c:spPr>
          </c:dPt>
          <c:dPt>
            <c:idx val="2"/>
            <c:invertIfNegative val="1"/>
            <c:bubble3D val="0"/>
            <c:spPr>
              <a:solidFill>
                <a:srgbClr val="ECAA00"/>
              </a:solidFill>
              <a:effectLst>
                <a:outerShdw blurRad="38100" dist="23000" dir="5400000" algn="tl">
                  <a:srgbClr val="000000">
                    <a:alpha val="35000"/>
                  </a:srgbClr>
                </a:outerShdw>
              </a:effectLst>
            </c:spPr>
          </c:dPt>
          <c:dPt>
            <c:idx val="3"/>
            <c:invertIfNegative val="1"/>
            <c:bubble3D val="0"/>
            <c:spPr>
              <a:solidFill>
                <a:srgbClr val="5FC4E3"/>
              </a:solidFill>
              <a:effectLst>
                <a:outerShdw blurRad="38100" dist="23000" dir="5400000" algn="tl">
                  <a:srgbClr val="000000">
                    <a:alpha val="35000"/>
                  </a:srgbClr>
                </a:outerShdw>
              </a:effectLst>
            </c:spPr>
          </c:dPt>
          <c:dPt>
            <c:idx val="4"/>
            <c:invertIfNegative val="1"/>
            <c:bubble3D val="0"/>
            <c:spPr>
              <a:solidFill>
                <a:srgbClr val="DE4216"/>
              </a:solidFill>
              <a:effectLst>
                <a:outerShdw blurRad="38100" dist="23000" dir="5400000" algn="tl">
                  <a:srgbClr val="000000">
                    <a:alpha val="35000"/>
                  </a:srgbClr>
                </a:outerShdw>
              </a:effectLst>
            </c:spPr>
          </c:dPt>
          <c:dPt>
            <c:idx val="5"/>
            <c:invertIfNegative val="1"/>
            <c:bubble3D val="0"/>
            <c:spPr>
              <a:solidFill>
                <a:srgbClr val="154384"/>
              </a:solidFill>
              <a:effectLst>
                <a:outerShdw blurRad="38100" dist="23000" dir="5400000" algn="tl">
                  <a:srgbClr val="000000">
                    <a:alpha val="35000"/>
                  </a:srgbClr>
                </a:outerShdw>
              </a:effectLst>
            </c:spPr>
          </c:dPt>
          <c:dLbls>
            <c:numFmt formatCode="#,##0" sourceLinked="0"/>
            <c:txPr>
              <a:bodyPr/>
              <a:lstStyle/>
              <a:p>
                <a:pPr>
                  <a:defRPr b="0" i="0" strike="noStrike" sz="1200" u="none">
                    <a:solidFill>
                      <a:srgbClr val="000000"/>
                    </a:solidFill>
                    <a:latin typeface="Arial"/>
                  </a:defRPr>
                </a:pPr>
              </a:p>
            </c:txPr>
            <c:dLblPos val="ctr"/>
            <c:showLegendKey val="0"/>
            <c:showVal val="0"/>
            <c:showCatName val="0"/>
            <c:showSerName val="0"/>
            <c:showPercent val="0"/>
            <c:showBubbleSize val="0"/>
            <c:showLeaderLines val="0"/>
          </c:dLbls>
          <c:cat>
            <c:strRef>
              <c:f>Sheet1!$B$1:$G$1</c:f>
              <c:strCache>
                <c:ptCount val="6"/>
                <c:pt idx="0">
                  <c:v>Jan</c:v>
                </c:pt>
                <c:pt idx="1">
                  <c:v>Feb</c:v>
                </c:pt>
                <c:pt idx="2">
                  <c:v>Mar</c:v>
                </c:pt>
                <c:pt idx="3">
                  <c:v>Apr</c:v>
                </c:pt>
                <c:pt idx="4">
                  <c:v>May</c:v>
                </c:pt>
                <c:pt idx="5">
                  <c:v>Jun</c:v>
                </c:pt>
              </c:strCache>
            </c:strRef>
          </c:cat>
          <c:val>
            <c:numRef>
              <c:f>Sheet1!$B$2:$G$2</c:f>
              <c:numCache>
                <c:ptCount val="6"/>
                <c:pt idx="0">
                  <c:v>20</c:v>
                </c:pt>
                <c:pt idx="1">
                  <c:v>30</c:v>
                </c:pt>
                <c:pt idx="2">
                  <c:v>10</c:v>
                </c:pt>
                <c:pt idx="3">
                  <c:v>25</c:v>
                </c:pt>
                <c:pt idx="4">
                  <c:v>15</c:v>
                </c:pt>
                <c:pt idx="5">
                  <c:v>5</c:v>
                </c:pt>
              </c:numCache>
            </c:numRef>
          </c:val>
        </c:ser>
        <c:gapWidth val="25"/>
        <c:overlap val="0"/>
        <c:axId val="2094734552"/>
        <c:axId val="2094734553"/>
      </c:barChart>
      <c:catAx>
        <c:axId val="2094734552"/>
        <c:scaling>
          <c:orientation val="minMax"/>
        </c:scaling>
        <c:delete val="0"/>
        <c:axPos val="l"/>
        <c:numFmt formatCode="General" sourceLinked="0"/>
        <c:majorTickMark val="out"/>
        <c:minorTickMark val="none"/>
        <c:tickLblPos val="nextTo"/>
        <c:spPr>
          <a:ln w="12700" cap="flat">
            <a:solidFill>
              <a:srgbClr val="888888"/>
            </a:solidFill>
            <a:prstDash val="solid"/>
            <a:round/>
          </a:ln>
        </c:spPr>
        <c:txPr>
          <a:bodyPr rot="0"/>
          <a:lstStyle/>
          <a:p>
            <a:pPr>
              <a:defRPr b="0" i="0" strike="noStrike" sz="1200" u="none">
                <a:solidFill>
                  <a:srgbClr val="000000"/>
                </a:solidFill>
                <a:latin typeface="Arial"/>
              </a:defRPr>
            </a:pPr>
          </a:p>
        </c:txPr>
        <c:crossAx val="2094734553"/>
        <c:crosses val="autoZero"/>
        <c:auto val="1"/>
        <c:lblAlgn val="ctr"/>
        <c:noMultiLvlLbl val="1"/>
      </c:catAx>
      <c:valAx>
        <c:axId val="2094734553"/>
        <c:scaling>
          <c:orientation val="minMax"/>
          <c:max val="100"/>
        </c:scaling>
        <c:delete val="0"/>
        <c:axPos val="b"/>
        <c:majorGridlines>
          <c:spPr>
            <a:ln w="12700" cap="flat">
              <a:solidFill>
                <a:srgbClr val="888888"/>
              </a:solidFill>
              <a:prstDash val="solid"/>
              <a:round/>
            </a:ln>
          </c:spPr>
        </c:majorGridlines>
        <c:numFmt formatCode="General" sourceLinked="0"/>
        <c:majorTickMark val="out"/>
        <c:minorTickMark val="none"/>
        <c:tickLblPos val="low"/>
        <c:spPr>
          <a:ln w="12700" cap="flat">
            <a:solidFill>
              <a:srgbClr val="888888"/>
            </a:solidFill>
            <a:prstDash val="solid"/>
            <a:round/>
          </a:ln>
        </c:spPr>
        <c:txPr>
          <a:bodyPr rot="0"/>
          <a:lstStyle/>
          <a:p>
            <a:pPr>
              <a:defRPr b="0" i="0" strike="noStrike" sz="1200" u="none">
                <a:solidFill>
                  <a:srgbClr val="000000"/>
                </a:solidFill>
                <a:latin typeface="Arial"/>
              </a:defRPr>
            </a:pPr>
          </a:p>
        </c:txPr>
        <c:crossAx val="2094734552"/>
        <c:crosses val="autoZero"/>
        <c:crossBetween val="between"/>
        <c:majorUnit val="50"/>
      </c:valAx>
      <c:spPr>
        <a:noFill/>
        <a:ln>
          <a:noFill/>
        </a:ln>
        <a:effectLst/>
      </c:spPr>
    </c:plotArea>
    <c:plotVisOnly val="1"/>
    <c:dispBlanksAs val="gap"/>
  </c:chart>
  <c:spPr>
    <a:noFill/>
    <a:ln w="12700" cap="flat">
      <a:noFill/>
      <a:miter lim="400000"/>
    </a:ln>
    <a:effectLst/>
  </c:spPr>
  <c:externalData r:id="rId1">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c:chart>
    <c:plotArea>
      <c:layout/>
      <c:barChart>
        <c:barDir val="bar"/>
        <c:grouping val="standard"/>
        <c:varyColors val="0"/>
        <c:ser>
          <c:idx val="0"/>
          <c:order val="0"/>
          <c:tx>
            <c:strRef>
              <c:f>Sheet1!$A$2</c:f>
              <c:strCache>
                <c:ptCount val="1"/>
                <c:pt idx="0">
                  <c:v>Too Many Colors Series</c:v>
                </c:pt>
              </c:strCache>
            </c:strRef>
          </c:tx>
          <c:spPr>
            <a:solidFill>
              <a:srgbClr val="0077BF"/>
            </a:solidFill>
            <a:effectLst>
              <a:outerShdw sx="100000" sy="100000" kx="0" ky="0" algn="bl" rotWithShape="1" blurRad="38100" dist="23000" dir="5400000">
                <a:srgbClr val="000000">
                  <a:alpha val="35000"/>
                </a:srgbClr>
              </a:outerShdw>
            </a:effectLst>
          </c:spPr>
          <c:dPt>
            <c:idx val="0"/>
            <c:invertIfNegative val="1"/>
            <c:bubble3D val="0"/>
            <c:spPr>
              <a:solidFill>
                <a:srgbClr val="0077BF"/>
              </a:solidFill>
              <a:effectLst>
                <a:outerShdw blurRad="38100" dist="23000" dir="5400000" algn="tl">
                  <a:srgbClr val="000000">
                    <a:alpha val="35000"/>
                  </a:srgbClr>
                </a:outerShdw>
              </a:effectLst>
            </c:spPr>
          </c:dPt>
          <c:dPt>
            <c:idx val="1"/>
            <c:invertIfNegative val="1"/>
            <c:bubble3D val="0"/>
            <c:spPr>
              <a:solidFill>
                <a:srgbClr val="4E9D2D"/>
              </a:solidFill>
              <a:effectLst>
                <a:outerShdw blurRad="38100" dist="23000" dir="5400000" algn="tl">
                  <a:srgbClr val="000000">
                    <a:alpha val="35000"/>
                  </a:srgbClr>
                </a:outerShdw>
              </a:effectLst>
            </c:spPr>
          </c:dPt>
          <c:dPt>
            <c:idx val="2"/>
            <c:invertIfNegative val="1"/>
            <c:bubble3D val="0"/>
            <c:spPr>
              <a:solidFill>
                <a:srgbClr val="ECAA00"/>
              </a:solidFill>
              <a:effectLst>
                <a:outerShdw blurRad="38100" dist="23000" dir="5400000" algn="tl">
                  <a:srgbClr val="000000">
                    <a:alpha val="35000"/>
                  </a:srgbClr>
                </a:outerShdw>
              </a:effectLst>
            </c:spPr>
          </c:dPt>
          <c:dPt>
            <c:idx val="3"/>
            <c:invertIfNegative val="1"/>
            <c:bubble3D val="0"/>
            <c:spPr>
              <a:solidFill>
                <a:srgbClr val="5FC4E3"/>
              </a:solidFill>
              <a:effectLst>
                <a:outerShdw blurRad="38100" dist="23000" dir="5400000" algn="tl">
                  <a:srgbClr val="000000">
                    <a:alpha val="35000"/>
                  </a:srgbClr>
                </a:outerShdw>
              </a:effectLst>
            </c:spPr>
          </c:dPt>
          <c:dPt>
            <c:idx val="4"/>
            <c:invertIfNegative val="1"/>
            <c:bubble3D val="0"/>
            <c:spPr>
              <a:solidFill>
                <a:srgbClr val="DE4216"/>
              </a:solidFill>
              <a:effectLst>
                <a:outerShdw blurRad="38100" dist="23000" dir="5400000" algn="tl">
                  <a:srgbClr val="000000">
                    <a:alpha val="35000"/>
                  </a:srgbClr>
                </a:outerShdw>
              </a:effectLst>
            </c:spPr>
          </c:dPt>
          <c:dPt>
            <c:idx val="5"/>
            <c:invertIfNegative val="1"/>
            <c:bubble3D val="0"/>
            <c:spPr>
              <a:solidFill>
                <a:srgbClr val="154384"/>
              </a:solidFill>
              <a:effectLst>
                <a:outerShdw blurRad="38100" dist="23000" dir="5400000" algn="tl">
                  <a:srgbClr val="000000">
                    <a:alpha val="35000"/>
                  </a:srgbClr>
                </a:outerShdw>
              </a:effectLst>
            </c:spPr>
          </c:dPt>
          <c:dLbls>
            <c:numFmt formatCode="#%" sourceLinked="0"/>
            <c:txPr>
              <a:bodyPr/>
              <a:lstStyle/>
              <a:p>
                <a:pPr>
                  <a:defRPr b="0" i="0" strike="noStrike" sz="1200" u="none">
                    <a:solidFill>
                      <a:srgbClr val="000000"/>
                    </a:solidFill>
                    <a:latin typeface="Arial"/>
                  </a:defRPr>
                </a:pPr>
              </a:p>
            </c:txPr>
            <c:dLblPos val="outEnd"/>
            <c:showLegendKey val="0"/>
            <c:showVal val="1"/>
            <c:showCatName val="0"/>
            <c:showSerName val="0"/>
            <c:showPercent val="0"/>
            <c:showBubbleSize val="0"/>
            <c:showLeaderLines val="0"/>
          </c:dLbls>
          <c:cat>
            <c:strRef>
              <c:f>Sheet1!$B$1:$G$1</c:f>
              <c:strCache>
                <c:ptCount val="6"/>
                <c:pt idx="0">
                  <c:v>Jan</c:v>
                </c:pt>
                <c:pt idx="1">
                  <c:v>Feb</c:v>
                </c:pt>
                <c:pt idx="2">
                  <c:v>Mar</c:v>
                </c:pt>
                <c:pt idx="3">
                  <c:v>Apr</c:v>
                </c:pt>
                <c:pt idx="4">
                  <c:v>May</c:v>
                </c:pt>
                <c:pt idx="5">
                  <c:v>Jun</c:v>
                </c:pt>
              </c:strCache>
            </c:strRef>
          </c:cat>
          <c:val>
            <c:numRef>
              <c:f>Sheet1!$B$2:$G$2</c:f>
              <c:numCache>
                <c:ptCount val="6"/>
                <c:pt idx="0">
                  <c:v>0.2</c:v>
                </c:pt>
                <c:pt idx="1">
                  <c:v>0.3</c:v>
                </c:pt>
                <c:pt idx="2">
                  <c:v>0.1</c:v>
                </c:pt>
                <c:pt idx="3">
                  <c:v>0.25</c:v>
                </c:pt>
                <c:pt idx="4">
                  <c:v>0.15</c:v>
                </c:pt>
                <c:pt idx="5">
                  <c:v>0.05</c:v>
                </c:pt>
              </c:numCache>
            </c:numRef>
          </c:val>
        </c:ser>
        <c:gapWidth val="25"/>
        <c:overlap val="0"/>
        <c:axId val="2094734552"/>
        <c:axId val="2094734553"/>
      </c:barChart>
      <c:catAx>
        <c:axId val="2094734552"/>
        <c:scaling>
          <c:orientation val="minMax"/>
        </c:scaling>
        <c:delete val="0"/>
        <c:axPos val="l"/>
        <c:numFmt formatCode="General" sourceLinked="0"/>
        <c:majorTickMark val="out"/>
        <c:minorTickMark val="none"/>
        <c:tickLblPos val="nextTo"/>
        <c:spPr>
          <a:ln w="12700" cap="flat">
            <a:solidFill>
              <a:srgbClr val="888888"/>
            </a:solidFill>
            <a:prstDash val="solid"/>
            <a:round/>
          </a:ln>
        </c:spPr>
        <c:txPr>
          <a:bodyPr rot="0"/>
          <a:lstStyle/>
          <a:p>
            <a:pPr>
              <a:defRPr b="0" i="0" strike="noStrike" sz="1200" u="none">
                <a:solidFill>
                  <a:srgbClr val="000000"/>
                </a:solidFill>
                <a:latin typeface="Arial"/>
              </a:defRPr>
            </a:pPr>
          </a:p>
        </c:txPr>
        <c:crossAx val="2094734553"/>
        <c:crosses val="autoZero"/>
        <c:auto val="1"/>
        <c:lblAlgn val="ctr"/>
        <c:noMultiLvlLbl val="1"/>
      </c:catAx>
      <c:valAx>
        <c:axId val="2094734553"/>
        <c:scaling>
          <c:orientation val="minMax"/>
          <c:max val="1"/>
        </c:scaling>
        <c:delete val="0"/>
        <c:axPos val="b"/>
        <c:majorGridlines>
          <c:spPr>
            <a:ln w="12700" cap="flat">
              <a:solidFill>
                <a:srgbClr val="888888"/>
              </a:solidFill>
              <a:prstDash val="solid"/>
              <a:round/>
            </a:ln>
          </c:spPr>
        </c:majorGridlines>
        <c:numFmt formatCode="#%" sourceLinked="0"/>
        <c:majorTickMark val="out"/>
        <c:minorTickMark val="none"/>
        <c:tickLblPos val="low"/>
        <c:spPr>
          <a:ln w="12700" cap="flat">
            <a:solidFill>
              <a:srgbClr val="888888"/>
            </a:solidFill>
            <a:prstDash val="solid"/>
            <a:round/>
          </a:ln>
        </c:spPr>
        <c:txPr>
          <a:bodyPr rot="0"/>
          <a:lstStyle/>
          <a:p>
            <a:pPr>
              <a:defRPr b="0" i="0" strike="noStrike" sz="1200" u="none">
                <a:solidFill>
                  <a:srgbClr val="000000"/>
                </a:solidFill>
                <a:latin typeface="Arial"/>
              </a:defRPr>
            </a:pPr>
          </a:p>
        </c:txPr>
        <c:crossAx val="2094734552"/>
        <c:crosses val="autoZero"/>
        <c:crossBetween val="between"/>
        <c:majorUnit val="0.2"/>
      </c:valAx>
      <c:spPr>
        <a:noFill/>
        <a:ln>
          <a:noFill/>
        </a:ln>
        <a:effectLst/>
      </c:spPr>
    </c:plotArea>
    <c:plotVisOnly val="1"/>
    <c:dispBlanksAs val="gap"/>
  </c:chart>
  <c:spPr>
    <a:noFill/>
    <a:ln w="12700" cap="flat">
      <a:noFill/>
      <a:miter lim="400000"/>
    </a:ln>
    <a:effectLst/>
  </c:spPr>
  <c:externalData r:id="rId1">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c:chart>
    <c:plotArea>
      <c:layout/>
      <c:barChart>
        <c:barDir val="bar"/>
        <c:grouping val="standard"/>
        <c:varyColors val="0"/>
        <c:ser>
          <c:idx val="0"/>
          <c:order val="0"/>
          <c:tx>
            <c:strRef>
              <c:f>Sheet1!$A$2</c:f>
              <c:strCache>
                <c:ptCount val="1"/>
                <c:pt idx="0">
                  <c:v>Two Color Series</c:v>
                </c:pt>
              </c:strCache>
            </c:strRef>
          </c:tx>
          <c:spPr>
            <a:solidFill>
              <a:srgbClr val="DE4216"/>
            </a:solidFill>
            <a:effectLst>
              <a:outerShdw sx="100000" sy="100000" kx="0" ky="0" algn="bl" rotWithShape="1" blurRad="38100" dist="23000" dir="5400000">
                <a:srgbClr val="000000">
                  <a:alpha val="35000"/>
                </a:srgbClr>
              </a:outerShdw>
            </a:effectLst>
          </c:spPr>
          <c:dPt>
            <c:idx val="0"/>
            <c:invertIfNegative val="1"/>
            <c:bubble3D val="0"/>
            <c:spPr>
              <a:solidFill>
                <a:srgbClr val="DE4216"/>
              </a:solidFill>
              <a:effectLst>
                <a:outerShdw blurRad="38100" dist="23000" dir="5400000" algn="tl">
                  <a:srgbClr val="000000">
                    <a:alpha val="35000"/>
                  </a:srgbClr>
                </a:outerShdw>
              </a:effectLst>
            </c:spPr>
          </c:dPt>
          <c:dPt>
            <c:idx val="1"/>
            <c:invertIfNegative val="1"/>
            <c:bubble3D val="0"/>
            <c:spPr>
              <a:solidFill>
                <a:srgbClr val="154384"/>
              </a:solidFill>
              <a:effectLst>
                <a:outerShdw blurRad="38100" dist="23000" dir="5400000" algn="tl">
                  <a:srgbClr val="000000">
                    <a:alpha val="35000"/>
                  </a:srgbClr>
                </a:outerShdw>
              </a:effectLst>
            </c:spPr>
          </c:dPt>
          <c:dPt>
            <c:idx val="2"/>
            <c:invertIfNegative val="1"/>
            <c:bubble3D val="0"/>
            <c:spPr>
              <a:solidFill>
                <a:srgbClr val="DE4216"/>
              </a:solidFill>
              <a:effectLst>
                <a:outerShdw blurRad="38100" dist="23000" dir="5400000" algn="tl">
                  <a:srgbClr val="000000">
                    <a:alpha val="35000"/>
                  </a:srgbClr>
                </a:outerShdw>
              </a:effectLst>
            </c:spPr>
          </c:dPt>
          <c:dPt>
            <c:idx val="3"/>
            <c:invertIfNegative val="1"/>
            <c:bubble3D val="0"/>
            <c:spPr>
              <a:solidFill>
                <a:srgbClr val="154384"/>
              </a:solidFill>
              <a:effectLst>
                <a:outerShdw blurRad="38100" dist="23000" dir="5400000" algn="tl">
                  <a:srgbClr val="000000">
                    <a:alpha val="35000"/>
                  </a:srgbClr>
                </a:outerShdw>
              </a:effectLst>
            </c:spPr>
          </c:dPt>
          <c:dPt>
            <c:idx val="4"/>
            <c:invertIfNegative val="1"/>
            <c:bubble3D val="0"/>
            <c:spPr>
              <a:solidFill>
                <a:srgbClr val="DE4216"/>
              </a:solidFill>
              <a:effectLst>
                <a:outerShdw blurRad="38100" dist="23000" dir="5400000" algn="tl">
                  <a:srgbClr val="000000">
                    <a:alpha val="35000"/>
                  </a:srgbClr>
                </a:outerShdw>
              </a:effectLst>
            </c:spPr>
          </c:dPt>
          <c:dPt>
            <c:idx val="5"/>
            <c:invertIfNegative val="1"/>
            <c:bubble3D val="0"/>
            <c:spPr>
              <a:solidFill>
                <a:srgbClr val="154384"/>
              </a:solidFill>
              <a:effectLst>
                <a:outerShdw blurRad="38100" dist="23000" dir="5400000" algn="tl">
                  <a:srgbClr val="000000">
                    <a:alpha val="35000"/>
                  </a:srgbClr>
                </a:outerShdw>
              </a:effectLst>
            </c:spPr>
          </c:dPt>
          <c:dLbls>
            <c:numFmt formatCode="#%" sourceLinked="0"/>
            <c:txPr>
              <a:bodyPr/>
              <a:lstStyle/>
              <a:p>
                <a:pPr>
                  <a:defRPr b="0" i="0" strike="noStrike" sz="1200" u="none">
                    <a:solidFill>
                      <a:srgbClr val="000000"/>
                    </a:solidFill>
                    <a:latin typeface="Arial"/>
                  </a:defRPr>
                </a:pPr>
              </a:p>
            </c:txPr>
            <c:dLblPos val="outEnd"/>
            <c:showLegendKey val="0"/>
            <c:showVal val="1"/>
            <c:showCatName val="0"/>
            <c:showSerName val="0"/>
            <c:showPercent val="0"/>
            <c:showBubbleSize val="0"/>
            <c:showLeaderLines val="0"/>
          </c:dLbls>
          <c:cat>
            <c:strRef>
              <c:f>Sheet1!$B$1:$G$1</c:f>
              <c:strCache>
                <c:ptCount val="6"/>
                <c:pt idx="0">
                  <c:v>Jan</c:v>
                </c:pt>
                <c:pt idx="1">
                  <c:v>Feb</c:v>
                </c:pt>
                <c:pt idx="2">
                  <c:v>Mar</c:v>
                </c:pt>
                <c:pt idx="3">
                  <c:v>Apr</c:v>
                </c:pt>
                <c:pt idx="4">
                  <c:v>May</c:v>
                </c:pt>
                <c:pt idx="5">
                  <c:v>Jun</c:v>
                </c:pt>
              </c:strCache>
            </c:strRef>
          </c:cat>
          <c:val>
            <c:numRef>
              <c:f>Sheet1!$B$2:$G$2</c:f>
              <c:numCache>
                <c:ptCount val="6"/>
                <c:pt idx="0">
                  <c:v>0.2</c:v>
                </c:pt>
                <c:pt idx="1">
                  <c:v>0.3</c:v>
                </c:pt>
                <c:pt idx="2">
                  <c:v>0.1</c:v>
                </c:pt>
                <c:pt idx="3">
                  <c:v>0.25</c:v>
                </c:pt>
                <c:pt idx="4">
                  <c:v>0.15</c:v>
                </c:pt>
                <c:pt idx="5">
                  <c:v>0.05</c:v>
                </c:pt>
              </c:numCache>
            </c:numRef>
          </c:val>
        </c:ser>
        <c:gapWidth val="25"/>
        <c:overlap val="0"/>
        <c:axId val="2094734552"/>
        <c:axId val="2094734553"/>
      </c:barChart>
      <c:catAx>
        <c:axId val="2094734552"/>
        <c:scaling>
          <c:orientation val="minMax"/>
        </c:scaling>
        <c:delete val="0"/>
        <c:axPos val="l"/>
        <c:numFmt formatCode="General" sourceLinked="0"/>
        <c:majorTickMark val="out"/>
        <c:minorTickMark val="none"/>
        <c:tickLblPos val="nextTo"/>
        <c:spPr>
          <a:ln w="12700" cap="flat">
            <a:solidFill>
              <a:srgbClr val="888888"/>
            </a:solidFill>
            <a:prstDash val="solid"/>
            <a:round/>
          </a:ln>
        </c:spPr>
        <c:txPr>
          <a:bodyPr rot="0"/>
          <a:lstStyle/>
          <a:p>
            <a:pPr>
              <a:defRPr b="0" i="0" strike="noStrike" sz="1200" u="none">
                <a:solidFill>
                  <a:srgbClr val="000000"/>
                </a:solidFill>
                <a:latin typeface="Arial"/>
              </a:defRPr>
            </a:pPr>
          </a:p>
        </c:txPr>
        <c:crossAx val="2094734553"/>
        <c:crosses val="autoZero"/>
        <c:auto val="1"/>
        <c:lblAlgn val="ctr"/>
        <c:noMultiLvlLbl val="1"/>
      </c:catAx>
      <c:valAx>
        <c:axId val="2094734553"/>
        <c:scaling>
          <c:orientation val="minMax"/>
          <c:max val="1"/>
        </c:scaling>
        <c:delete val="0"/>
        <c:axPos val="b"/>
        <c:majorGridlines>
          <c:spPr>
            <a:ln w="12700" cap="flat">
              <a:solidFill>
                <a:srgbClr val="888888"/>
              </a:solidFill>
              <a:prstDash val="solid"/>
              <a:round/>
            </a:ln>
          </c:spPr>
        </c:majorGridlines>
        <c:numFmt formatCode="0.#0" sourceLinked="0"/>
        <c:majorTickMark val="out"/>
        <c:minorTickMark val="none"/>
        <c:tickLblPos val="low"/>
        <c:spPr>
          <a:ln w="12700" cap="flat">
            <a:solidFill>
              <a:srgbClr val="888888"/>
            </a:solidFill>
            <a:prstDash val="solid"/>
            <a:round/>
          </a:ln>
        </c:spPr>
        <c:txPr>
          <a:bodyPr rot="0"/>
          <a:lstStyle/>
          <a:p>
            <a:pPr>
              <a:defRPr b="0" i="0" strike="noStrike" sz="1200" u="none">
                <a:solidFill>
                  <a:srgbClr val="000000"/>
                </a:solidFill>
                <a:latin typeface="Arial"/>
              </a:defRPr>
            </a:pPr>
          </a:p>
        </c:txPr>
        <c:crossAx val="2094734552"/>
        <c:crosses val="autoZero"/>
        <c:crossBetween val="between"/>
      </c:valAx>
      <c:spPr>
        <a:noFill/>
        <a:ln>
          <a:noFill/>
        </a:ln>
        <a:effectLst/>
      </c:spPr>
    </c:plotArea>
    <c:plotVisOnly val="1"/>
    <c:dispBlanksAs val="gap"/>
  </c:chart>
  <c:spPr>
    <a:noFill/>
    <a:ln w="12700" cap="flat">
      <a:noFill/>
      <a:miter lim="400000"/>
    </a:ln>
    <a:effectLst/>
  </c:spPr>
  <c:externalData r:id="rId1">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c:chart>
    <c:plotArea>
      <c:layout/>
      <c:barChart>
        <c:barDir val="bar"/>
        <c:grouping val="standard"/>
        <c:varyColors val="0"/>
        <c:ser>
          <c:idx val="0"/>
          <c:order val="0"/>
          <c:tx>
            <c:strRef>
              <c:f>Sheet1!$A$2</c:f>
              <c:strCache>
                <c:ptCount val="1"/>
                <c:pt idx="0">
                  <c:v>Many values</c:v>
                </c:pt>
              </c:strCache>
            </c:strRef>
          </c:tx>
          <c:spPr>
            <a:solidFill>
              <a:srgbClr val="0077BF"/>
            </a:solidFill>
            <a:effectLst>
              <a:outerShdw sx="100000" sy="100000" kx="0" ky="0" algn="bl" rotWithShape="1" blurRad="38100" dist="23000" dir="5400000">
                <a:srgbClr val="000000">
                  <a:alpha val="35000"/>
                </a:srgbClr>
              </a:outerShdw>
            </a:effectLst>
          </c:spPr>
          <c:dPt>
            <c:idx val="0"/>
            <c:invertIfNegative val="1"/>
            <c:bubble3D val="0"/>
            <c:spPr>
              <a:solidFill>
                <a:srgbClr val="0077BF"/>
              </a:solidFill>
              <a:effectLst>
                <a:outerShdw blurRad="38100" dist="23000" dir="5400000" algn="tl">
                  <a:srgbClr val="000000">
                    <a:alpha val="35000"/>
                  </a:srgbClr>
                </a:outerShdw>
              </a:effectLst>
            </c:spPr>
          </c:dPt>
          <c:dPt>
            <c:idx val="1"/>
            <c:invertIfNegative val="1"/>
            <c:bubble3D val="0"/>
            <c:spPr>
              <a:solidFill>
                <a:srgbClr val="4E9D2D"/>
              </a:solidFill>
              <a:effectLst>
                <a:outerShdw blurRad="38100" dist="23000" dir="5400000" algn="tl">
                  <a:srgbClr val="000000">
                    <a:alpha val="35000"/>
                  </a:srgbClr>
                </a:outerShdw>
              </a:effectLst>
            </c:spPr>
          </c:dPt>
          <c:dPt>
            <c:idx val="2"/>
            <c:invertIfNegative val="1"/>
            <c:bubble3D val="0"/>
            <c:spPr>
              <a:solidFill>
                <a:srgbClr val="ECAA00"/>
              </a:solidFill>
              <a:effectLst>
                <a:outerShdw blurRad="38100" dist="23000" dir="5400000" algn="tl">
                  <a:srgbClr val="000000">
                    <a:alpha val="35000"/>
                  </a:srgbClr>
                </a:outerShdw>
              </a:effectLst>
            </c:spPr>
          </c:dPt>
          <c:dPt>
            <c:idx val="3"/>
            <c:invertIfNegative val="1"/>
            <c:bubble3D val="0"/>
            <c:spPr>
              <a:solidFill>
                <a:srgbClr val="5FC4E3"/>
              </a:solidFill>
              <a:effectLst>
                <a:outerShdw blurRad="38100" dist="23000" dir="5400000" algn="tl">
                  <a:srgbClr val="000000">
                    <a:alpha val="35000"/>
                  </a:srgbClr>
                </a:outerShdw>
              </a:effectLst>
            </c:spPr>
          </c:dPt>
          <c:dPt>
            <c:idx val="4"/>
            <c:invertIfNegative val="1"/>
            <c:bubble3D val="0"/>
            <c:spPr>
              <a:solidFill>
                <a:srgbClr val="DE4216"/>
              </a:solidFill>
              <a:effectLst>
                <a:outerShdw blurRad="38100" dist="23000" dir="5400000" algn="tl">
                  <a:srgbClr val="000000">
                    <a:alpha val="35000"/>
                  </a:srgbClr>
                </a:outerShdw>
              </a:effectLst>
            </c:spPr>
          </c:dPt>
          <c:dPt>
            <c:idx val="5"/>
            <c:invertIfNegative val="1"/>
            <c:bubble3D val="0"/>
            <c:spPr>
              <a:solidFill>
                <a:srgbClr val="154384"/>
              </a:solidFill>
              <a:effectLst>
                <a:outerShdw blurRad="38100" dist="23000" dir="5400000" algn="tl">
                  <a:srgbClr val="000000">
                    <a:alpha val="35000"/>
                  </a:srgbClr>
                </a:outerShdw>
              </a:effectLst>
            </c:spPr>
          </c:dPt>
          <c:dPt>
            <c:idx val="6"/>
            <c:invertIfNegative val="1"/>
            <c:bubble3D val="0"/>
            <c:spPr>
              <a:solidFill>
                <a:srgbClr val="7D666A"/>
              </a:solidFill>
              <a:effectLst>
                <a:outerShdw blurRad="38100" dist="23000" dir="5400000" algn="tl">
                  <a:srgbClr val="000000">
                    <a:alpha val="35000"/>
                  </a:srgbClr>
                </a:outerShdw>
              </a:effectLst>
            </c:spPr>
          </c:dPt>
          <c:dPt>
            <c:idx val="7"/>
            <c:invertIfNegative val="1"/>
            <c:bubble3D val="0"/>
            <c:spPr>
              <a:solidFill>
                <a:srgbClr val="A3C961"/>
              </a:solidFill>
              <a:effectLst>
                <a:outerShdw blurRad="38100" dist="23000" dir="5400000" algn="tl">
                  <a:srgbClr val="000000">
                    <a:alpha val="35000"/>
                  </a:srgbClr>
                </a:outerShdw>
              </a:effectLst>
            </c:spPr>
          </c:dPt>
          <c:dPt>
            <c:idx val="8"/>
            <c:invertIfNegative val="1"/>
            <c:bubble3D val="0"/>
            <c:spPr>
              <a:solidFill>
                <a:srgbClr val="EF907B"/>
              </a:solidFill>
              <a:effectLst>
                <a:outerShdw blurRad="38100" dist="23000" dir="5400000" algn="tl">
                  <a:srgbClr val="000000">
                    <a:alpha val="35000"/>
                  </a:srgbClr>
                </a:outerShdw>
              </a:effectLst>
            </c:spPr>
          </c:dPt>
          <c:dPt>
            <c:idx val="9"/>
            <c:invertIfNegative val="1"/>
            <c:bubble3D val="0"/>
            <c:spPr>
              <a:solidFill>
                <a:srgbClr val="9BA0A3"/>
              </a:solidFill>
              <a:effectLst>
                <a:outerShdw blurRad="38100" dist="23000" dir="5400000" algn="tl">
                  <a:srgbClr val="000000">
                    <a:alpha val="35000"/>
                  </a:srgbClr>
                </a:outerShdw>
              </a:effectLst>
            </c:spPr>
          </c:dPt>
          <c:dPt>
            <c:idx val="10"/>
            <c:invertIfNegative val="1"/>
            <c:bubble3D val="0"/>
            <c:spPr>
              <a:solidFill>
                <a:srgbClr val="0077BF"/>
              </a:solidFill>
              <a:effectLst>
                <a:outerShdw blurRad="38100" dist="23000" dir="5400000" algn="tl">
                  <a:srgbClr val="000000">
                    <a:alpha val="35000"/>
                  </a:srgbClr>
                </a:outerShdw>
              </a:effectLst>
            </c:spPr>
          </c:dPt>
          <c:dPt>
            <c:idx val="11"/>
            <c:invertIfNegative val="1"/>
            <c:bubble3D val="0"/>
            <c:spPr>
              <a:solidFill>
                <a:srgbClr val="4E9D2D"/>
              </a:solidFill>
              <a:effectLst>
                <a:outerShdw blurRad="38100" dist="23000" dir="5400000" algn="tl">
                  <a:srgbClr val="000000">
                    <a:alpha val="35000"/>
                  </a:srgbClr>
                </a:outerShdw>
              </a:effectLst>
            </c:spPr>
          </c:dPt>
          <c:dPt>
            <c:idx val="12"/>
            <c:invertIfNegative val="1"/>
            <c:bubble3D val="0"/>
            <c:spPr>
              <a:solidFill>
                <a:srgbClr val="ECAA00"/>
              </a:solidFill>
              <a:effectLst>
                <a:outerShdw blurRad="38100" dist="23000" dir="5400000" algn="tl">
                  <a:srgbClr val="000000">
                    <a:alpha val="35000"/>
                  </a:srgbClr>
                </a:outerShdw>
              </a:effectLst>
            </c:spPr>
          </c:dPt>
          <c:dPt>
            <c:idx val="13"/>
            <c:invertIfNegative val="1"/>
            <c:bubble3D val="0"/>
            <c:spPr>
              <a:solidFill>
                <a:srgbClr val="5FC4E3"/>
              </a:solidFill>
              <a:effectLst>
                <a:outerShdw blurRad="38100" dist="23000" dir="5400000" algn="tl">
                  <a:srgbClr val="000000">
                    <a:alpha val="35000"/>
                  </a:srgbClr>
                </a:outerShdw>
              </a:effectLst>
            </c:spPr>
          </c:dPt>
          <c:dPt>
            <c:idx val="14"/>
            <c:invertIfNegative val="1"/>
            <c:bubble3D val="0"/>
            <c:spPr>
              <a:solidFill>
                <a:srgbClr val="DE4216"/>
              </a:solidFill>
              <a:effectLst>
                <a:outerShdw blurRad="38100" dist="23000" dir="5400000" algn="tl">
                  <a:srgbClr val="000000">
                    <a:alpha val="35000"/>
                  </a:srgbClr>
                </a:outerShdw>
              </a:effectLst>
            </c:spPr>
          </c:dPt>
          <c:dLbls>
            <c:numFmt formatCode="#,##0" sourceLinked="0"/>
            <c:txPr>
              <a:bodyPr/>
              <a:lstStyle/>
              <a:p>
                <a:pPr>
                  <a:defRPr b="0" i="0" strike="noStrike" sz="1200" u="none">
                    <a:solidFill>
                      <a:srgbClr val="000000"/>
                    </a:solidFill>
                    <a:latin typeface="Arial"/>
                  </a:defRPr>
                </a:pPr>
              </a:p>
            </c:txPr>
            <c:dLblPos val="outEnd"/>
            <c:showLegendKey val="0"/>
            <c:showVal val="1"/>
            <c:showCatName val="0"/>
            <c:showSerName val="0"/>
            <c:showPercent val="0"/>
            <c:showBubbleSize val="0"/>
            <c:showLeaderLines val="0"/>
          </c:dLbls>
          <c:cat>
            <c:strRef>
              <c:f>Sheet1!$B$1:$Q$1</c:f>
              <c:strCache>
                <c:ptCount val="16"/>
                <c:pt idx="0">
                  <c:v>A</c:v>
                </c:pt>
                <c:pt idx="1">
                  <c:v>B</c:v>
                </c:pt>
                <c:pt idx="2">
                  <c:v>C</c:v>
                </c:pt>
                <c:pt idx="3">
                  <c:v>D</c:v>
                </c:pt>
                <c:pt idx="4">
                  <c:v>E</c:v>
                </c:pt>
                <c:pt idx="5">
                  <c:v>F</c:v>
                </c:pt>
                <c:pt idx="6">
                  <c:v>G</c:v>
                </c:pt>
                <c:pt idx="7">
                  <c:v>H</c:v>
                </c:pt>
                <c:pt idx="8">
                  <c:v>I</c:v>
                </c:pt>
                <c:pt idx="9">
                  <c:v>J</c:v>
                </c:pt>
                <c:pt idx="10">
                  <c:v>K</c:v>
                </c:pt>
                <c:pt idx="11">
                  <c:v>L</c:v>
                </c:pt>
                <c:pt idx="12">
                  <c:v>M</c:v>
                </c:pt>
                <c:pt idx="13">
                  <c:v>N</c:v>
                </c:pt>
                <c:pt idx="14">
                  <c:v>O</c:v>
                </c:pt>
                <c:pt idx="15">
                  <c:v>P</c:v>
                </c:pt>
              </c:strCache>
            </c:strRef>
          </c:cat>
          <c:val>
            <c:numRef>
              <c:f>Sheet1!$B$2:$Q$2</c:f>
              <c:numCache>
                <c:ptCount val="16"/>
                <c:pt idx="0">
                  <c:v>1.2</c:v>
                </c:pt>
                <c:pt idx="1">
                  <c:v>2.3</c:v>
                </c:pt>
                <c:pt idx="2">
                  <c:v>3.1</c:v>
                </c:pt>
                <c:pt idx="3">
                  <c:v>4.25</c:v>
                </c:pt>
                <c:pt idx="4">
                  <c:v>2.15</c:v>
                </c:pt>
                <c:pt idx="5">
                  <c:v>6.05</c:v>
                </c:pt>
                <c:pt idx="6">
                  <c:v>8.01</c:v>
                </c:pt>
                <c:pt idx="7">
                  <c:v>2.02</c:v>
                </c:pt>
                <c:pt idx="8">
                  <c:v>9.9</c:v>
                </c:pt>
                <c:pt idx="9">
                  <c:v>0.9</c:v>
                </c:pt>
                <c:pt idx="10">
                  <c:v>2.2</c:v>
                </c:pt>
                <c:pt idx="11">
                  <c:v>3.33</c:v>
                </c:pt>
                <c:pt idx="12">
                  <c:v>6.66</c:v>
                </c:pt>
                <c:pt idx="13">
                  <c:v>7.77</c:v>
                </c:pt>
                <c:pt idx="14">
                  <c:v>8.88</c:v>
                </c:pt>
              </c:numCache>
            </c:numRef>
          </c:val>
        </c:ser>
        <c:gapWidth val="25"/>
        <c:overlap val="0"/>
        <c:axId val="2094734552"/>
        <c:axId val="2094734553"/>
      </c:barChart>
      <c:catAx>
        <c:axId val="2094734552"/>
        <c:scaling>
          <c:orientation val="minMax"/>
        </c:scaling>
        <c:delete val="0"/>
        <c:axPos val="l"/>
        <c:numFmt formatCode="General" sourceLinked="0"/>
        <c:majorTickMark val="out"/>
        <c:minorTickMark val="none"/>
        <c:tickLblPos val="nextTo"/>
        <c:spPr>
          <a:ln w="12700" cap="flat">
            <a:solidFill>
              <a:srgbClr val="888888"/>
            </a:solidFill>
            <a:prstDash val="solid"/>
            <a:round/>
          </a:ln>
        </c:spPr>
        <c:txPr>
          <a:bodyPr rot="0"/>
          <a:lstStyle/>
          <a:p>
            <a:pPr>
              <a:defRPr b="0" i="0" strike="noStrike" sz="1200" u="none">
                <a:solidFill>
                  <a:srgbClr val="000000"/>
                </a:solidFill>
                <a:latin typeface="Arial"/>
              </a:defRPr>
            </a:pPr>
          </a:p>
        </c:txPr>
        <c:crossAx val="2094734553"/>
        <c:crosses val="autoZero"/>
        <c:auto val="1"/>
        <c:lblAlgn val="ctr"/>
        <c:noMultiLvlLbl val="1"/>
      </c:catAx>
      <c:valAx>
        <c:axId val="2094734553"/>
        <c:scaling>
          <c:orientation val="minMax"/>
          <c:max val="10"/>
        </c:scaling>
        <c:delete val="0"/>
        <c:axPos val="b"/>
        <c:majorGridlines>
          <c:spPr>
            <a:ln w="12700" cap="flat">
              <a:solidFill>
                <a:srgbClr val="888888"/>
              </a:solidFill>
              <a:prstDash val="solid"/>
              <a:round/>
            </a:ln>
          </c:spPr>
        </c:majorGridlines>
        <c:numFmt formatCode="General" sourceLinked="0"/>
        <c:majorTickMark val="out"/>
        <c:minorTickMark val="none"/>
        <c:tickLblPos val="low"/>
        <c:spPr>
          <a:ln w="12700" cap="flat">
            <a:solidFill>
              <a:srgbClr val="888888"/>
            </a:solidFill>
            <a:prstDash val="solid"/>
            <a:round/>
          </a:ln>
        </c:spPr>
        <c:txPr>
          <a:bodyPr rot="0"/>
          <a:lstStyle/>
          <a:p>
            <a:pPr>
              <a:defRPr b="0" i="0" strike="noStrike" sz="1200" u="none">
                <a:solidFill>
                  <a:srgbClr val="000000"/>
                </a:solidFill>
                <a:latin typeface="Arial"/>
              </a:defRPr>
            </a:pPr>
          </a:p>
        </c:txPr>
        <c:crossAx val="2094734552"/>
        <c:crosses val="autoZero"/>
        <c:crossBetween val="between"/>
        <c:majorUnit val="1"/>
      </c:valAx>
      <c:spPr>
        <a:noFill/>
        <a:ln>
          <a:noFill/>
        </a:ln>
        <a:effectLst/>
      </c:spPr>
    </c:plotArea>
    <c:plotVisOnly val="1"/>
    <c:dispBlanksAs val="gap"/>
  </c:chart>
  <c:spPr>
    <a:noFill/>
    <a:ln w="12700" cap="flat">
      <a:noFill/>
      <a:miter lim="400000"/>
    </a:ln>
    <a:effectLst/>
  </c:spPr>
  <c:externalData r:id="rId1">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c:chart>
    <c:plotArea>
      <c:layout/>
      <c:barChart>
        <c:barDir val="bar"/>
        <c:grouping val="stacked"/>
        <c:varyColors val="0"/>
        <c:ser>
          <c:idx val="0"/>
          <c:order val="0"/>
          <c:tx>
            <c:strRef>
              <c:f>Sheet1!$A$2</c:f>
              <c:strCache>
                <c:ptCount val="1"/>
                <c:pt idx="0">
                  <c:v>High</c:v>
                </c:pt>
              </c:strCache>
            </c:strRef>
          </c:tx>
          <c:spPr>
            <a:solidFill>
              <a:srgbClr val="0077BF"/>
            </a:solidFill>
            <a:effectLst>
              <a:outerShdw sx="100000" sy="100000" kx="0" ky="0" algn="bl" rotWithShape="1" blurRad="38100" dist="23000" dir="5400000">
                <a:srgbClr val="000000">
                  <a:alpha val="35000"/>
                </a:srgbClr>
              </a:outerShdw>
            </a:effectLst>
          </c:spPr>
          <c:dPt>
            <c:idx val="0"/>
            <c:invertIfNegative val="0"/>
            <c:bubble3D val="0"/>
            <c:spPr>
              <a:solidFill>
                <a:srgbClr val="0077BF"/>
              </a:solidFill>
              <a:effectLst>
                <a:outerShdw blurRad="38100" dist="23000" dir="5400000" algn="tl">
                  <a:srgbClr val="000000">
                    <a:alpha val="35000"/>
                  </a:srgbClr>
                </a:outerShdw>
              </a:effectLst>
            </c:spPr>
          </c:dPt>
          <c:dPt>
            <c:idx val="1"/>
            <c:invertIfNegative val="0"/>
            <c:bubble3D val="0"/>
            <c:spPr>
              <a:solidFill>
                <a:srgbClr val="4E9D2D"/>
              </a:solidFill>
              <a:effectLst>
                <a:outerShdw blurRad="38100" dist="23000" dir="5400000" algn="tl">
                  <a:srgbClr val="000000">
                    <a:alpha val="35000"/>
                  </a:srgbClr>
                </a:outerShdw>
              </a:effectLst>
            </c:spPr>
          </c:dPt>
          <c:dPt>
            <c:idx val="2"/>
            <c:invertIfNegative val="0"/>
            <c:bubble3D val="0"/>
            <c:spPr>
              <a:solidFill>
                <a:srgbClr val="ECAA00"/>
              </a:solidFill>
              <a:effectLst>
                <a:outerShdw blurRad="38100" dist="23000" dir="5400000" algn="tl">
                  <a:srgbClr val="000000">
                    <a:alpha val="35000"/>
                  </a:srgbClr>
                </a:outerShdw>
              </a:effectLst>
            </c:spPr>
          </c:dPt>
          <c:dLbls>
            <c:numFmt formatCode="#,##0" sourceLinked="0"/>
            <c:txPr>
              <a:bodyPr/>
              <a:lstStyle/>
              <a:p>
                <a:pPr>
                  <a:defRPr b="0" i="0" strike="noStrike" sz="1200" u="none">
                    <a:solidFill>
                      <a:srgbClr val="000000"/>
                    </a:solidFill>
                    <a:latin typeface="Arial"/>
                  </a:defRPr>
                </a:pPr>
              </a:p>
            </c:txPr>
            <c:dLblPos val="ctr"/>
            <c:showLegendKey val="0"/>
            <c:showVal val="0"/>
            <c:showCatName val="0"/>
            <c:showSerName val="0"/>
            <c:showPercent val="0"/>
            <c:showBubbleSize val="0"/>
            <c:showLeaderLines val="0"/>
          </c:dLbls>
          <c:cat>
            <c:strRef>
              <c:f>Sheet1!$B$1:$D$1</c:f>
              <c:strCache>
                <c:ptCount val="3"/>
                <c:pt idx="0">
                  <c:v>London</c:v>
                </c:pt>
                <c:pt idx="1">
                  <c:v>Munich</c:v>
                </c:pt>
                <c:pt idx="2">
                  <c:v>Tokyo</c:v>
                </c:pt>
              </c:strCache>
            </c:strRef>
          </c:cat>
          <c:val>
            <c:numRef>
              <c:f>Sheet1!$B$2:$D$2</c:f>
              <c:numCache>
                <c:ptCount val="3"/>
                <c:pt idx="0">
                  <c:v>0.2</c:v>
                </c:pt>
                <c:pt idx="1">
                  <c:v>0.32</c:v>
                </c:pt>
                <c:pt idx="2">
                  <c:v>0.41</c:v>
                </c:pt>
              </c:numCache>
            </c:numRef>
          </c:val>
        </c:ser>
        <c:ser>
          <c:idx val="1"/>
          <c:order val="1"/>
          <c:tx>
            <c:strRef>
              <c:f>Sheet1!$A$3</c:f>
              <c:strCache>
                <c:ptCount val="1"/>
                <c:pt idx="0">
                  <c:v>Low</c:v>
                </c:pt>
              </c:strCache>
            </c:strRef>
          </c:tx>
          <c:spPr>
            <a:solidFill>
              <a:srgbClr val="4E9D2D"/>
            </a:solidFill>
            <a:effectLst>
              <a:outerShdw sx="100000" sy="100000" kx="0" ky="0" algn="bl" rotWithShape="1" blurRad="38100" dist="23000" dir="5400000">
                <a:srgbClr val="000000">
                  <a:alpha val="35000"/>
                </a:srgbClr>
              </a:outerShdw>
            </a:effectLst>
          </c:spPr>
          <c:dPt>
            <c:idx val="0"/>
            <c:invertIfNegative val="0"/>
            <c:bubble3D val="0"/>
            <c:spPr>
              <a:solidFill>
                <a:srgbClr val="0065A2"/>
              </a:solidFill>
              <a:effectLst>
                <a:outerShdw blurRad="38100" dist="23000" dir="5400000" algn="tl">
                  <a:srgbClr val="000000">
                    <a:alpha val="35000"/>
                  </a:srgbClr>
                </a:outerShdw>
              </a:effectLst>
            </c:spPr>
          </c:dPt>
          <c:dPt>
            <c:idx val="1"/>
            <c:invertIfNegative val="0"/>
            <c:bubble3D val="0"/>
            <c:spPr>
              <a:solidFill>
                <a:srgbClr val="428526"/>
              </a:solidFill>
              <a:effectLst>
                <a:outerShdw blurRad="38100" dist="23000" dir="5400000" algn="tl">
                  <a:srgbClr val="000000">
                    <a:alpha val="35000"/>
                  </a:srgbClr>
                </a:outerShdw>
              </a:effectLst>
            </c:spPr>
          </c:dPt>
          <c:dPt>
            <c:idx val="2"/>
            <c:invertIfNegative val="0"/>
            <c:bubble3D val="0"/>
            <c:spPr>
              <a:solidFill>
                <a:srgbClr val="C99100"/>
              </a:solidFill>
              <a:effectLst>
                <a:outerShdw blurRad="38100" dist="23000" dir="5400000" algn="tl">
                  <a:srgbClr val="000000">
                    <a:alpha val="35000"/>
                  </a:srgbClr>
                </a:outerShdw>
              </a:effectLst>
            </c:spPr>
          </c:dPt>
          <c:dLbls>
            <c:numFmt formatCode="#,##0" sourceLinked="0"/>
            <c:txPr>
              <a:bodyPr/>
              <a:lstStyle/>
              <a:p>
                <a:pPr>
                  <a:defRPr b="0" i="0" strike="noStrike" sz="1200" u="none">
                    <a:solidFill>
                      <a:srgbClr val="000000"/>
                    </a:solidFill>
                    <a:latin typeface="Arial"/>
                  </a:defRPr>
                </a:pPr>
              </a:p>
            </c:txPr>
            <c:dLblPos val="ctr"/>
            <c:showLegendKey val="0"/>
            <c:showVal val="0"/>
            <c:showCatName val="0"/>
            <c:showSerName val="0"/>
            <c:showPercent val="0"/>
            <c:showBubbleSize val="0"/>
            <c:showLeaderLines val="0"/>
          </c:dLbls>
          <c:cat>
            <c:strRef>
              <c:f>Sheet1!$B$1:$D$1</c:f>
              <c:strCache>
                <c:ptCount val="3"/>
                <c:pt idx="0">
                  <c:v>London</c:v>
                </c:pt>
                <c:pt idx="1">
                  <c:v>Munich</c:v>
                </c:pt>
                <c:pt idx="2">
                  <c:v>Tokyo</c:v>
                </c:pt>
              </c:strCache>
            </c:strRef>
          </c:cat>
          <c:val>
            <c:numRef>
              <c:f>Sheet1!$B$3:$D$3</c:f>
              <c:numCache>
                <c:ptCount val="3"/>
                <c:pt idx="0">
                  <c:v>-0.11</c:v>
                </c:pt>
                <c:pt idx="1">
                  <c:v>-0.22</c:v>
                </c:pt>
                <c:pt idx="2">
                  <c:v>-0.29</c:v>
                </c:pt>
              </c:numCache>
            </c:numRef>
          </c:val>
        </c:ser>
        <c:gapWidth val="25"/>
        <c:overlap val="100"/>
        <c:axId val="2094734552"/>
        <c:axId val="2094734553"/>
      </c:barChart>
      <c:catAx>
        <c:axId val="2094734552"/>
        <c:scaling>
          <c:orientation val="minMax"/>
        </c:scaling>
        <c:delete val="0"/>
        <c:axPos val="l"/>
        <c:numFmt formatCode="General" sourceLinked="0"/>
        <c:majorTickMark val="out"/>
        <c:minorTickMark val="none"/>
        <c:tickLblPos val="low"/>
        <c:spPr>
          <a:ln w="12700" cap="flat">
            <a:noFill/>
            <a:prstDash val="solid"/>
            <a:round/>
          </a:ln>
        </c:spPr>
        <c:txPr>
          <a:bodyPr rot="0"/>
          <a:lstStyle/>
          <a:p>
            <a:pPr>
              <a:defRPr b="0" i="0" strike="noStrike" sz="1200" u="none">
                <a:solidFill>
                  <a:srgbClr val="000000"/>
                </a:solidFill>
                <a:latin typeface="Arial"/>
              </a:defRPr>
            </a:pPr>
          </a:p>
        </c:txPr>
        <c:crossAx val="2094734553"/>
        <c:crosses val="autoZero"/>
        <c:auto val="1"/>
        <c:lblAlgn val="ctr"/>
        <c:noMultiLvlLbl val="1"/>
      </c:catAx>
      <c:valAx>
        <c:axId val="2094734553"/>
        <c:scaling>
          <c:orientation val="minMax"/>
          <c:max val="1"/>
        </c:scaling>
        <c:delete val="0"/>
        <c:axPos val="b"/>
        <c:majorGridlines>
          <c:spPr>
            <a:ln w="12700" cap="flat">
              <a:solidFill>
                <a:srgbClr val="888888"/>
              </a:solidFill>
              <a:prstDash val="solid"/>
              <a:round/>
            </a:ln>
          </c:spPr>
        </c:majorGridlines>
        <c:numFmt formatCode="General" sourceLinked="0"/>
        <c:majorTickMark val="out"/>
        <c:minorTickMark val="none"/>
        <c:tickLblPos val="low"/>
        <c:spPr>
          <a:ln w="12700" cap="flat">
            <a:noFill/>
            <a:prstDash val="solid"/>
            <a:round/>
          </a:ln>
        </c:spPr>
        <c:txPr>
          <a:bodyPr rot="0"/>
          <a:lstStyle/>
          <a:p>
            <a:pPr>
              <a:defRPr b="0" i="0" strike="noStrike" sz="1200" u="none">
                <a:solidFill>
                  <a:srgbClr val="000000"/>
                </a:solidFill>
                <a:latin typeface="Arial"/>
              </a:defRPr>
            </a:pPr>
          </a:p>
        </c:txPr>
        <c:crossAx val="2094734552"/>
        <c:crosses val="autoZero"/>
        <c:crossBetween val="between"/>
        <c:majorUnit val="0.2"/>
      </c:valAx>
      <c:spPr>
        <a:noFill/>
        <a:ln>
          <a:noFill/>
        </a:ln>
        <a:effectLst/>
      </c:spPr>
    </c:plotArea>
    <c:plotVisOnly val="1"/>
    <c:dispBlanksAs val="gap"/>
  </c:chart>
  <c:spPr>
    <a:noFill/>
    <a:ln w="12700" cap="flat">
      <a:noFill/>
      <a:miter lim="400000"/>
    </a:ln>
    <a:effectLst/>
  </c:sp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chart>
    <c:plotArea>
      <c:layout/>
      <c:barChart>
        <c:barDir val="bar"/>
        <c:grouping val="standard"/>
        <c:varyColors val="0"/>
        <c:ser>
          <c:idx val="0"/>
          <c:order val="0"/>
          <c:tx>
            <c:strRef>
              <c:f>Sheet1!$A$2</c:f>
              <c:strCache>
                <c:ptCount val="1"/>
                <c:pt idx="0">
                  <c:v>Region 1</c:v>
                </c:pt>
              </c:strCache>
            </c:strRef>
          </c:tx>
          <c:spPr>
            <a:solidFill>
              <a:srgbClr val="C0504D"/>
            </a:solidFill>
            <a:effectLst>
              <a:outerShdw sx="100000" sy="100000" kx="0" ky="0" algn="bl" rotWithShape="1" blurRad="38100" dist="23000" dir="5400000">
                <a:srgbClr val="000000">
                  <a:alpha val="35000"/>
                </a:srgbClr>
              </a:outerShdw>
            </a:effectLst>
          </c:spPr>
          <c:dLbls>
            <c:numFmt formatCode="#,##0" sourceLinked="0"/>
            <c:txPr>
              <a:bodyPr/>
              <a:lstStyle/>
              <a:p>
                <a:pPr>
                  <a:defRPr b="0" i="0" strike="noStrike" sz="1200" u="none">
                    <a:solidFill>
                      <a:srgbClr val="000000"/>
                    </a:solidFill>
                    <a:latin typeface="Arial"/>
                  </a:defRPr>
                </a:pPr>
              </a:p>
            </c:txPr>
            <c:dLblPos val="ctr"/>
            <c:showLegendKey val="0"/>
            <c:showVal val="0"/>
            <c:showCatName val="0"/>
            <c:showSerName val="0"/>
            <c:showPercent val="0"/>
            <c:showBubbleSize val="0"/>
            <c:showLeaderLines val="0"/>
          </c:dLbls>
          <c:cat>
            <c:strRef>
              <c:f>Sheet1!$B$1:$E$1</c:f>
              <c:strCache>
                <c:ptCount val="4"/>
                <c:pt idx="0">
                  <c:v>May</c:v>
                </c:pt>
                <c:pt idx="1">
                  <c:v>June</c:v>
                </c:pt>
                <c:pt idx="2">
                  <c:v>July</c:v>
                </c:pt>
                <c:pt idx="3">
                  <c:v>August</c:v>
                </c:pt>
              </c:strCache>
            </c:strRef>
          </c:cat>
          <c:val>
            <c:numRef>
              <c:f>Sheet1!$B$2:$E$2</c:f>
              <c:numCache>
                <c:ptCount val="4"/>
                <c:pt idx="0">
                  <c:v>26</c:v>
                </c:pt>
                <c:pt idx="1">
                  <c:v>53</c:v>
                </c:pt>
                <c:pt idx="2">
                  <c:v>100</c:v>
                </c:pt>
                <c:pt idx="3">
                  <c:v>75</c:v>
                </c:pt>
              </c:numCache>
            </c:numRef>
          </c:val>
        </c:ser>
        <c:ser>
          <c:idx val="1"/>
          <c:order val="1"/>
          <c:tx>
            <c:strRef>
              <c:f>Sheet1!$A$3</c:f>
              <c:strCache>
                <c:ptCount val="1"/>
                <c:pt idx="0">
                  <c:v>Region 2</c:v>
                </c:pt>
              </c:strCache>
            </c:strRef>
          </c:tx>
          <c:spPr>
            <a:solidFill>
              <a:srgbClr val="4F81BD"/>
            </a:solidFill>
            <a:effectLst>
              <a:outerShdw sx="100000" sy="100000" kx="0" ky="0" algn="bl" rotWithShape="1" blurRad="38100" dist="23000" dir="5400000">
                <a:srgbClr val="000000">
                  <a:alpha val="35000"/>
                </a:srgbClr>
              </a:outerShdw>
            </a:effectLst>
          </c:spPr>
          <c:dLbls>
            <c:numFmt formatCode="#,##0" sourceLinked="0"/>
            <c:txPr>
              <a:bodyPr/>
              <a:lstStyle/>
              <a:p>
                <a:pPr>
                  <a:defRPr b="0" i="0" strike="noStrike" sz="1200" u="none">
                    <a:solidFill>
                      <a:srgbClr val="000000"/>
                    </a:solidFill>
                    <a:latin typeface="Arial"/>
                  </a:defRPr>
                </a:pPr>
              </a:p>
            </c:txPr>
            <c:dLblPos val="ctr"/>
            <c:showLegendKey val="0"/>
            <c:showVal val="0"/>
            <c:showCatName val="0"/>
            <c:showSerName val="0"/>
            <c:showPercent val="0"/>
            <c:showBubbleSize val="0"/>
            <c:showLeaderLines val="0"/>
          </c:dLbls>
          <c:cat>
            <c:strRef>
              <c:f>Sheet1!$B$1:$E$1</c:f>
              <c:strCache>
                <c:ptCount val="4"/>
                <c:pt idx="0">
                  <c:v>May</c:v>
                </c:pt>
                <c:pt idx="1">
                  <c:v>June</c:v>
                </c:pt>
                <c:pt idx="2">
                  <c:v>July</c:v>
                </c:pt>
                <c:pt idx="3">
                  <c:v>August</c:v>
                </c:pt>
              </c:strCache>
            </c:strRef>
          </c:cat>
          <c:val>
            <c:numRef>
              <c:f>Sheet1!$B$3:$E$3</c:f>
              <c:numCache>
                <c:ptCount val="4"/>
                <c:pt idx="0">
                  <c:v>43.5</c:v>
                </c:pt>
                <c:pt idx="1">
                  <c:v>70.3</c:v>
                </c:pt>
                <c:pt idx="2">
                  <c:v>90.1</c:v>
                </c:pt>
                <c:pt idx="3">
                  <c:v>80.05</c:v>
                </c:pt>
              </c:numCache>
            </c:numRef>
          </c:val>
        </c:ser>
        <c:gapWidth val="150"/>
        <c:overlap val="0"/>
        <c:axId val="2094734552"/>
        <c:axId val="2094734553"/>
      </c:barChart>
      <c:catAx>
        <c:axId val="2094734552"/>
        <c:scaling>
          <c:orientation val="maxMin"/>
        </c:scaling>
        <c:delete val="0"/>
        <c:axPos val="l"/>
        <c:numFmt formatCode="General" sourceLinked="0"/>
        <c:majorTickMark val="out"/>
        <c:minorTickMark val="none"/>
        <c:tickLblPos val="nextTo"/>
        <c:spPr>
          <a:ln w="12700" cap="flat">
            <a:solidFill>
              <a:srgbClr val="888888"/>
            </a:solidFill>
            <a:prstDash val="solid"/>
            <a:round/>
          </a:ln>
        </c:spPr>
        <c:txPr>
          <a:bodyPr rot="0"/>
          <a:lstStyle/>
          <a:p>
            <a:pPr>
              <a:defRPr b="0" i="0" strike="noStrike" sz="1400" u="none">
                <a:solidFill>
                  <a:srgbClr val="CC0000"/>
                </a:solidFill>
                <a:latin typeface="Helvetica Neue"/>
              </a:defRPr>
            </a:pPr>
          </a:p>
        </c:txPr>
        <c:crossAx val="2094734553"/>
        <c:crosses val="autoZero"/>
        <c:auto val="1"/>
        <c:lblAlgn val="ctr"/>
        <c:noMultiLvlLbl val="1"/>
      </c:catAx>
      <c:valAx>
        <c:axId val="2094734553"/>
        <c:scaling>
          <c:orientation val="minMax"/>
        </c:scaling>
        <c:delete val="0"/>
        <c:axPos val="b"/>
        <c:majorGridlines>
          <c:spPr>
            <a:ln w="12700" cap="flat">
              <a:solidFill>
                <a:srgbClr val="888888"/>
              </a:solidFill>
              <a:prstDash val="solid"/>
              <a:round/>
            </a:ln>
          </c:spPr>
        </c:majorGridlines>
        <c:numFmt formatCode="General" sourceLinked="0"/>
        <c:majorTickMark val="out"/>
        <c:minorTickMark val="none"/>
        <c:tickLblPos val="low"/>
        <c:spPr>
          <a:ln w="12700" cap="flat">
            <a:solidFill>
              <a:srgbClr val="888888"/>
            </a:solidFill>
            <a:prstDash val="solid"/>
            <a:round/>
          </a:ln>
        </c:spPr>
        <c:txPr>
          <a:bodyPr rot="0"/>
          <a:lstStyle/>
          <a:p>
            <a:pPr>
              <a:defRPr b="0" i="0" strike="noStrike" sz="1200" u="none">
                <a:solidFill>
                  <a:srgbClr val="000000"/>
                </a:solidFill>
                <a:latin typeface="Arial"/>
              </a:defRPr>
            </a:pPr>
          </a:p>
        </c:txPr>
        <c:crossAx val="2094734552"/>
        <c:crosses val="autoZero"/>
        <c:crossBetween val="between"/>
      </c:valAx>
      <c:spPr>
        <a:solidFill>
          <a:srgbClr val="F1F1F1"/>
        </a:solidFill>
        <a:ln w="38100" cap="flat">
          <a:solidFill>
            <a:srgbClr val="00EE00"/>
          </a:solidFill>
        </a:ln>
        <a:effectLst/>
      </c:spPr>
    </c:plotArea>
    <c:plotVisOnly val="1"/>
    <c:dispBlanksAs val="gap"/>
  </c:chart>
  <c:spPr>
    <a:noFill/>
    <a:ln w="12700" cap="flat">
      <a:noFill/>
      <a:miter lim="400000"/>
    </a:ln>
    <a:effectLst/>
  </c:spPr>
  <c:externalData r:id="rId1">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c:chart>
    <c:plotArea>
      <c:layout/>
      <c:lineChart>
        <c:grouping val="standard"/>
        <c:varyColors val="0"/>
        <c:ser>
          <c:idx val="0"/>
          <c:order val="0"/>
          <c:tx>
            <c:strRef>
              <c:f>Sheet1!$A$2</c:f>
              <c:strCache>
                <c:ptCount val="1"/>
                <c:pt idx="0">
                  <c:v>Red</c:v>
                </c:pt>
              </c:strCache>
            </c:strRef>
          </c:tx>
          <c:spPr>
            <a:solidFill>
              <a:srgbClr val="FF0000"/>
            </a:solidFill>
            <a:ln w="101600" cap="flat">
              <a:solidFill>
                <a:srgbClr val="FF0000"/>
              </a:solidFill>
              <a:prstDash val="solid"/>
              <a:round/>
            </a:ln>
            <a:effectLst>
              <a:outerShdw sx="100000" sy="100000" kx="0" ky="0" algn="bl" rotWithShape="1" blurRad="38100" dist="23000" dir="5400000">
                <a:srgbClr val="000000">
                  <a:alpha val="35000"/>
                </a:srgbClr>
              </a:outerShdw>
            </a:effectLst>
          </c:spPr>
          <c:marker>
            <c:symbol val="circle"/>
            <c:size val="6"/>
            <c:spPr>
              <a:solidFill>
                <a:srgbClr val="FF0000"/>
              </a:solidFill>
              <a:ln w="9525" cap="flat">
                <a:solidFill>
                  <a:srgbClr val="FF0000"/>
                </a:solidFill>
                <a:prstDash val="solid"/>
                <a:round/>
              </a:ln>
              <a:effectLst/>
            </c:spPr>
          </c:marker>
          <c:dLbls>
            <c:numFmt formatCode="#,##0" sourceLinked="0"/>
            <c:txPr>
              <a:bodyPr/>
              <a:lstStyle/>
              <a:p>
                <a:pPr>
                  <a:defRPr b="0" i="0" strike="noStrike" sz="1200" u="none">
                    <a:solidFill>
                      <a:srgbClr val="000000"/>
                    </a:solidFill>
                    <a:latin typeface="Arial"/>
                  </a:defRPr>
                </a:pPr>
              </a:p>
            </c:txPr>
            <c:dLblPos val="ctr"/>
            <c:showLegendKey val="0"/>
            <c:showVal val="0"/>
            <c:showCatName val="0"/>
            <c:showSerName val="0"/>
            <c:showPercent val="0"/>
            <c:showBubbleSize val="0"/>
            <c:showLeaderLines val="0"/>
          </c:dLbls>
          <c:cat>
            <c:strRef>
              <c:f>Sheet1!$B$1:$E$1</c:f>
              <c:strCache>
                <c:ptCount val="4"/>
                <c:pt idx="0">
                  <c:v>Q1</c:v>
                </c:pt>
                <c:pt idx="1">
                  <c:v>Q2</c:v>
                </c:pt>
                <c:pt idx="2">
                  <c:v>Q3</c:v>
                </c:pt>
                <c:pt idx="3">
                  <c:v>Q4</c:v>
                </c:pt>
              </c:strCache>
            </c:strRef>
          </c:cat>
          <c:val>
            <c:numRef>
              <c:f>Sheet1!$B$2:$E$2</c:f>
              <c:numCache>
                <c:ptCount val="4"/>
                <c:pt idx="0">
                  <c:v>10</c:v>
                </c:pt>
                <c:pt idx="1">
                  <c:v>8</c:v>
                </c:pt>
                <c:pt idx="2">
                  <c:v>2</c:v>
                </c:pt>
                <c:pt idx="3">
                  <c:v>28</c:v>
                </c:pt>
              </c:numCache>
            </c:numRef>
          </c:val>
          <c:smooth val="1"/>
        </c:ser>
        <c:ser>
          <c:idx val="1"/>
          <c:order val="1"/>
          <c:tx>
            <c:strRef>
              <c:f>Sheet1!$A$3</c:f>
              <c:strCache>
                <c:ptCount val="1"/>
                <c:pt idx="0">
                  <c:v>Amb</c:v>
                </c:pt>
              </c:strCache>
            </c:strRef>
          </c:tx>
          <c:spPr>
            <a:solidFill>
              <a:srgbClr val="F2AF00"/>
            </a:solidFill>
            <a:ln w="101600" cap="flat">
              <a:solidFill>
                <a:srgbClr val="F2AF00"/>
              </a:solidFill>
              <a:prstDash val="solid"/>
              <a:round/>
            </a:ln>
            <a:effectLst>
              <a:outerShdw sx="100000" sy="100000" kx="0" ky="0" algn="bl" rotWithShape="1" blurRad="38100" dist="23000" dir="5400000">
                <a:srgbClr val="000000">
                  <a:alpha val="35000"/>
                </a:srgbClr>
              </a:outerShdw>
            </a:effectLst>
          </c:spPr>
          <c:marker>
            <c:symbol val="circle"/>
            <c:size val="6"/>
            <c:spPr>
              <a:solidFill>
                <a:srgbClr val="F2AF00"/>
              </a:solidFill>
              <a:ln w="9525" cap="flat">
                <a:solidFill>
                  <a:srgbClr val="F2AF00"/>
                </a:solidFill>
                <a:prstDash val="solid"/>
                <a:round/>
              </a:ln>
              <a:effectLst/>
            </c:spPr>
          </c:marker>
          <c:dLbls>
            <c:numFmt formatCode="#,##0" sourceLinked="0"/>
            <c:txPr>
              <a:bodyPr/>
              <a:lstStyle/>
              <a:p>
                <a:pPr>
                  <a:defRPr b="0" i="0" strike="noStrike" sz="1200" u="none">
                    <a:solidFill>
                      <a:srgbClr val="000000"/>
                    </a:solidFill>
                    <a:latin typeface="Arial"/>
                  </a:defRPr>
                </a:pPr>
              </a:p>
            </c:txPr>
            <c:dLblPos val="ctr"/>
            <c:showLegendKey val="0"/>
            <c:showVal val="0"/>
            <c:showCatName val="0"/>
            <c:showSerName val="0"/>
            <c:showPercent val="0"/>
            <c:showBubbleSize val="0"/>
            <c:showLeaderLines val="0"/>
          </c:dLbls>
          <c:cat>
            <c:strRef>
              <c:f>Sheet1!$B$1:$E$1</c:f>
              <c:strCache>
                <c:ptCount val="4"/>
                <c:pt idx="0">
                  <c:v>Q1</c:v>
                </c:pt>
                <c:pt idx="1">
                  <c:v>Q2</c:v>
                </c:pt>
                <c:pt idx="2">
                  <c:v>Q3</c:v>
                </c:pt>
                <c:pt idx="3">
                  <c:v>Q4</c:v>
                </c:pt>
              </c:strCache>
            </c:strRef>
          </c:cat>
          <c:val>
            <c:numRef>
              <c:f>Sheet1!$B$3:$E$3</c:f>
              <c:numCache>
                <c:ptCount val="4"/>
                <c:pt idx="0">
                  <c:v>8</c:v>
                </c:pt>
                <c:pt idx="1">
                  <c:v>34</c:v>
                </c:pt>
                <c:pt idx="2">
                  <c:v>28</c:v>
                </c:pt>
                <c:pt idx="3">
                  <c:v>4</c:v>
                </c:pt>
              </c:numCache>
            </c:numRef>
          </c:val>
          <c:smooth val="1"/>
        </c:ser>
        <c:ser>
          <c:idx val="2"/>
          <c:order val="2"/>
          <c:tx>
            <c:strRef>
              <c:f>Sheet1!$A$4</c:f>
              <c:strCache>
                <c:ptCount val="1"/>
                <c:pt idx="0">
                  <c:v>Grn</c:v>
                </c:pt>
              </c:strCache>
            </c:strRef>
          </c:tx>
          <c:spPr>
            <a:solidFill>
              <a:srgbClr val="7AB800"/>
            </a:solidFill>
            <a:ln w="101600" cap="flat">
              <a:solidFill>
                <a:srgbClr val="7AB800"/>
              </a:solidFill>
              <a:prstDash val="solid"/>
              <a:round/>
            </a:ln>
            <a:effectLst>
              <a:outerShdw sx="100000" sy="100000" kx="0" ky="0" algn="bl" rotWithShape="1" blurRad="38100" dist="23000" dir="5400000">
                <a:srgbClr val="000000">
                  <a:alpha val="35000"/>
                </a:srgbClr>
              </a:outerShdw>
            </a:effectLst>
          </c:spPr>
          <c:marker>
            <c:symbol val="circle"/>
            <c:size val="6"/>
            <c:spPr>
              <a:solidFill>
                <a:srgbClr val="7AB800"/>
              </a:solidFill>
              <a:ln w="9525" cap="flat">
                <a:solidFill>
                  <a:srgbClr val="7AB800"/>
                </a:solidFill>
                <a:prstDash val="solid"/>
                <a:round/>
              </a:ln>
              <a:effectLst/>
            </c:spPr>
          </c:marker>
          <c:dLbls>
            <c:numFmt formatCode="#,##0" sourceLinked="0"/>
            <c:txPr>
              <a:bodyPr/>
              <a:lstStyle/>
              <a:p>
                <a:pPr>
                  <a:defRPr b="0" i="0" strike="noStrike" sz="1200" u="none">
                    <a:solidFill>
                      <a:srgbClr val="000000"/>
                    </a:solidFill>
                    <a:latin typeface="Arial"/>
                  </a:defRPr>
                </a:pPr>
              </a:p>
            </c:txPr>
            <c:dLblPos val="ctr"/>
            <c:showLegendKey val="0"/>
            <c:showVal val="0"/>
            <c:showCatName val="0"/>
            <c:showSerName val="0"/>
            <c:showPercent val="0"/>
            <c:showBubbleSize val="0"/>
            <c:showLeaderLines val="0"/>
          </c:dLbls>
          <c:cat>
            <c:strRef>
              <c:f>Sheet1!$B$1:$E$1</c:f>
              <c:strCache>
                <c:ptCount val="4"/>
                <c:pt idx="0">
                  <c:v>Q1</c:v>
                </c:pt>
                <c:pt idx="1">
                  <c:v>Q2</c:v>
                </c:pt>
                <c:pt idx="2">
                  <c:v>Q3</c:v>
                </c:pt>
                <c:pt idx="3">
                  <c:v>Q4</c:v>
                </c:pt>
              </c:strCache>
            </c:strRef>
          </c:cat>
          <c:val>
            <c:numRef>
              <c:f>Sheet1!$B$4:$E$4</c:f>
              <c:numCache>
                <c:ptCount val="4"/>
                <c:pt idx="0">
                  <c:v>78</c:v>
                </c:pt>
                <c:pt idx="1">
                  <c:v>4</c:v>
                </c:pt>
                <c:pt idx="2">
                  <c:v>19</c:v>
                </c:pt>
                <c:pt idx="3">
                  <c:v>43</c:v>
                </c:pt>
              </c:numCache>
            </c:numRef>
          </c:val>
          <c:smooth val="1"/>
        </c:ser>
        <c:ser>
          <c:idx val="3"/>
          <c:order val="3"/>
          <c:tx>
            <c:strRef>
              <c:f>Sheet1!$A$5</c:f>
              <c:strCache>
                <c:ptCount val="1"/>
                <c:pt idx="0">
                  <c:v>Unk</c:v>
                </c:pt>
              </c:strCache>
            </c:strRef>
          </c:tx>
          <c:spPr>
            <a:solidFill>
              <a:srgbClr val="A9A9A9"/>
            </a:solidFill>
            <a:ln w="101600" cap="flat">
              <a:solidFill>
                <a:srgbClr val="A9A9A9"/>
              </a:solidFill>
              <a:prstDash val="solid"/>
              <a:round/>
            </a:ln>
            <a:effectLst>
              <a:outerShdw sx="100000" sy="100000" kx="0" ky="0" algn="bl" rotWithShape="1" blurRad="38100" dist="23000" dir="5400000">
                <a:srgbClr val="000000">
                  <a:alpha val="35000"/>
                </a:srgbClr>
              </a:outerShdw>
            </a:effectLst>
          </c:spPr>
          <c:marker>
            <c:symbol val="circle"/>
            <c:size val="6"/>
            <c:spPr>
              <a:solidFill>
                <a:srgbClr val="A9A9A9"/>
              </a:solidFill>
              <a:ln w="9525" cap="flat">
                <a:solidFill>
                  <a:srgbClr val="A9A9A9"/>
                </a:solidFill>
                <a:prstDash val="solid"/>
                <a:round/>
              </a:ln>
              <a:effectLst/>
            </c:spPr>
          </c:marker>
          <c:dLbls>
            <c:numFmt formatCode="#,##0" sourceLinked="0"/>
            <c:txPr>
              <a:bodyPr/>
              <a:lstStyle/>
              <a:p>
                <a:pPr>
                  <a:defRPr b="0" i="0" strike="noStrike" sz="1200" u="none">
                    <a:solidFill>
                      <a:srgbClr val="000000"/>
                    </a:solidFill>
                    <a:latin typeface="Arial"/>
                  </a:defRPr>
                </a:pPr>
              </a:p>
            </c:txPr>
            <c:dLblPos val="ctr"/>
            <c:showLegendKey val="0"/>
            <c:showVal val="0"/>
            <c:showCatName val="0"/>
            <c:showSerName val="0"/>
            <c:showPercent val="0"/>
            <c:showBubbleSize val="0"/>
            <c:showLeaderLines val="0"/>
          </c:dLbls>
          <c:cat>
            <c:strRef>
              <c:f>Sheet1!$B$1:$E$1</c:f>
              <c:strCache>
                <c:ptCount val="4"/>
                <c:pt idx="0">
                  <c:v>Q1</c:v>
                </c:pt>
                <c:pt idx="1">
                  <c:v>Q2</c:v>
                </c:pt>
                <c:pt idx="2">
                  <c:v>Q3</c:v>
                </c:pt>
                <c:pt idx="3">
                  <c:v>Q4</c:v>
                </c:pt>
              </c:strCache>
            </c:strRef>
          </c:cat>
          <c:val>
            <c:numRef>
              <c:f>Sheet1!$B$5:$E$5</c:f>
              <c:numCache>
                <c:ptCount val="4"/>
                <c:pt idx="0">
                  <c:v>7</c:v>
                </c:pt>
                <c:pt idx="1">
                  <c:v>7</c:v>
                </c:pt>
                <c:pt idx="2">
                  <c:v>9</c:v>
                </c:pt>
                <c:pt idx="3">
                  <c:v>4</c:v>
                </c:pt>
              </c:numCache>
            </c:numRef>
          </c:val>
          <c:smooth val="1"/>
        </c:ser>
        <c:marker val="1"/>
        <c:axId val="2094734552"/>
        <c:axId val="2094734553"/>
      </c:lineChart>
      <c:catAx>
        <c:axId val="2094734552"/>
        <c:scaling>
          <c:orientation val="minMax"/>
        </c:scaling>
        <c:delete val="0"/>
        <c:axPos val="b"/>
        <c:numFmt formatCode="General" sourceLinked="0"/>
        <c:majorTickMark val="out"/>
        <c:minorTickMark val="none"/>
        <c:tickLblPos val="low"/>
        <c:spPr>
          <a:ln w="12700" cap="flat">
            <a:solidFill>
              <a:srgbClr val="888888"/>
            </a:solidFill>
            <a:prstDash val="solid"/>
            <a:round/>
          </a:ln>
        </c:spPr>
        <c:txPr>
          <a:bodyPr rot="0"/>
          <a:lstStyle/>
          <a:p>
            <a:pPr>
              <a:defRPr b="0" i="0" strike="noStrike" sz="1200" u="none">
                <a:solidFill>
                  <a:srgbClr val="000000"/>
                </a:solidFill>
                <a:latin typeface="Arial"/>
              </a:defRPr>
            </a:pPr>
          </a:p>
        </c:txPr>
        <c:crossAx val="2094734553"/>
        <c:crosses val="autoZero"/>
        <c:auto val="1"/>
        <c:lblAlgn val="ctr"/>
        <c:noMultiLvlLbl val="1"/>
      </c:catAx>
      <c:valAx>
        <c:axId val="2094734553"/>
        <c:scaling>
          <c:orientation val="minMax"/>
        </c:scaling>
        <c:delete val="0"/>
        <c:axPos val="l"/>
        <c:majorGridlines>
          <c:spPr>
            <a:ln w="12700" cap="flat">
              <a:solidFill>
                <a:srgbClr val="888888"/>
              </a:solidFill>
              <a:prstDash val="solid"/>
              <a:round/>
            </a:ln>
          </c:spPr>
        </c:majorGridlines>
        <c:numFmt formatCode="General" sourceLinked="0"/>
        <c:majorTickMark val="out"/>
        <c:minorTickMark val="none"/>
        <c:tickLblPos val="nextTo"/>
        <c:spPr>
          <a:ln w="12700" cap="flat">
            <a:solidFill>
              <a:srgbClr val="888888"/>
            </a:solidFill>
            <a:prstDash val="solid"/>
            <a:round/>
          </a:ln>
        </c:spPr>
        <c:txPr>
          <a:bodyPr rot="0"/>
          <a:lstStyle/>
          <a:p>
            <a:pPr>
              <a:defRPr b="0" i="0" strike="noStrike" sz="1200" u="none">
                <a:solidFill>
                  <a:srgbClr val="000000"/>
                </a:solidFill>
                <a:latin typeface="Arial"/>
              </a:defRPr>
            </a:pPr>
          </a:p>
        </c:txPr>
        <c:crossAx val="2094734552"/>
        <c:crosses val="autoZero"/>
        <c:crossBetween val="between"/>
      </c:valAx>
      <c:spPr>
        <a:noFill/>
        <a:ln>
          <a:noFill/>
        </a:ln>
        <a:effectLst/>
      </c:spPr>
    </c:plotArea>
    <c:legend>
      <c:legendPos val="t"/>
      <c:layout/>
      <c:overlay val="0"/>
    </c:legend>
    <c:plotVisOnly val="1"/>
    <c:dispBlanksAs val="gap"/>
  </c:chart>
  <c:spPr>
    <a:noFill/>
    <a:ln w="12700" cap="flat">
      <a:noFill/>
      <a:miter lim="400000"/>
    </a:ln>
    <a:effectLst/>
  </c:spPr>
  <c:externalData r:id="rId1">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c:chart>
    <c:plotArea>
      <c:layout/>
      <c:lineChart>
        <c:grouping val="standard"/>
        <c:varyColors val="0"/>
        <c:ser>
          <c:idx val="0"/>
          <c:order val="0"/>
          <c:tx>
            <c:strRef>
              <c:f>Sheet1!$A$2</c:f>
              <c:strCache>
                <c:ptCount val="1"/>
                <c:pt idx="0">
                  <c:v>Red</c:v>
                </c:pt>
              </c:strCache>
            </c:strRef>
          </c:tx>
          <c:spPr>
            <a:solidFill>
              <a:srgbClr val="FF0000"/>
            </a:solidFill>
            <a:ln w="203200" cap="flat">
              <a:solidFill>
                <a:srgbClr val="FF0000"/>
              </a:solidFill>
              <a:prstDash val="solid"/>
              <a:round/>
            </a:ln>
            <a:effectLst>
              <a:outerShdw sx="100000" sy="100000" kx="0" ky="0" algn="bl" rotWithShape="1" blurRad="38100" dist="23000" dir="5400000">
                <a:srgbClr val="000000">
                  <a:alpha val="35000"/>
                </a:srgbClr>
              </a:outerShdw>
            </a:effectLst>
          </c:spPr>
          <c:marker>
            <c:symbol val="circle"/>
            <c:size val="6"/>
            <c:spPr>
              <a:solidFill>
                <a:srgbClr val="FF0000"/>
              </a:solidFill>
              <a:ln w="9525" cap="flat">
                <a:solidFill>
                  <a:srgbClr val="FF0000"/>
                </a:solidFill>
                <a:prstDash val="solid"/>
                <a:round/>
              </a:ln>
              <a:effectLst/>
            </c:spPr>
          </c:marker>
          <c:dLbls>
            <c:numFmt formatCode="#,##0" sourceLinked="0"/>
            <c:txPr>
              <a:bodyPr/>
              <a:lstStyle/>
              <a:p>
                <a:pPr>
                  <a:defRPr b="0" i="0" strike="noStrike" sz="1200" u="none">
                    <a:solidFill>
                      <a:srgbClr val="000000"/>
                    </a:solidFill>
                    <a:latin typeface="Arial"/>
                  </a:defRPr>
                </a:pPr>
              </a:p>
            </c:txPr>
            <c:dLblPos val="ctr"/>
            <c:showLegendKey val="0"/>
            <c:showVal val="0"/>
            <c:showCatName val="0"/>
            <c:showSerName val="0"/>
            <c:showPercent val="0"/>
            <c:showBubbleSize val="0"/>
            <c:showLeaderLines val="0"/>
          </c:dLbls>
          <c:cat>
            <c:strRef>
              <c:f>Sheet1!$B$1:$E$1</c:f>
              <c:strCache>
                <c:ptCount val="4"/>
                <c:pt idx="0">
                  <c:v>Q1</c:v>
                </c:pt>
                <c:pt idx="1">
                  <c:v>Q2</c:v>
                </c:pt>
                <c:pt idx="2">
                  <c:v>Q3</c:v>
                </c:pt>
                <c:pt idx="3">
                  <c:v>Q4</c:v>
                </c:pt>
              </c:strCache>
            </c:strRef>
          </c:cat>
          <c:val>
            <c:numRef>
              <c:f>Sheet1!$B$2:$E$2</c:f>
              <c:numCache>
                <c:ptCount val="4"/>
                <c:pt idx="0">
                  <c:v>10</c:v>
                </c:pt>
                <c:pt idx="1">
                  <c:v>8</c:v>
                </c:pt>
                <c:pt idx="2">
                  <c:v>2</c:v>
                </c:pt>
                <c:pt idx="3">
                  <c:v>28</c:v>
                </c:pt>
              </c:numCache>
            </c:numRef>
          </c:val>
          <c:smooth val="1"/>
        </c:ser>
        <c:ser>
          <c:idx val="1"/>
          <c:order val="1"/>
          <c:tx>
            <c:strRef>
              <c:f>Sheet1!$A$3</c:f>
              <c:strCache>
                <c:ptCount val="1"/>
                <c:pt idx="0">
                  <c:v>Amb</c:v>
                </c:pt>
              </c:strCache>
            </c:strRef>
          </c:tx>
          <c:spPr>
            <a:solidFill>
              <a:srgbClr val="F2AF00"/>
            </a:solidFill>
            <a:ln w="203200" cap="flat">
              <a:solidFill>
                <a:srgbClr val="F2AF00"/>
              </a:solidFill>
              <a:prstDash val="solid"/>
              <a:round/>
            </a:ln>
            <a:effectLst>
              <a:outerShdw sx="100000" sy="100000" kx="0" ky="0" algn="bl" rotWithShape="1" blurRad="38100" dist="23000" dir="5400000">
                <a:srgbClr val="000000">
                  <a:alpha val="35000"/>
                </a:srgbClr>
              </a:outerShdw>
            </a:effectLst>
          </c:spPr>
          <c:marker>
            <c:symbol val="circle"/>
            <c:size val="6"/>
            <c:spPr>
              <a:solidFill>
                <a:srgbClr val="F2AF00"/>
              </a:solidFill>
              <a:ln w="9525" cap="flat">
                <a:solidFill>
                  <a:srgbClr val="F2AF00"/>
                </a:solidFill>
                <a:prstDash val="solid"/>
                <a:round/>
              </a:ln>
              <a:effectLst/>
            </c:spPr>
          </c:marker>
          <c:dLbls>
            <c:numFmt formatCode="#,##0" sourceLinked="0"/>
            <c:txPr>
              <a:bodyPr/>
              <a:lstStyle/>
              <a:p>
                <a:pPr>
                  <a:defRPr b="0" i="0" strike="noStrike" sz="1200" u="none">
                    <a:solidFill>
                      <a:srgbClr val="000000"/>
                    </a:solidFill>
                    <a:latin typeface="Arial"/>
                  </a:defRPr>
                </a:pPr>
              </a:p>
            </c:txPr>
            <c:dLblPos val="ctr"/>
            <c:showLegendKey val="0"/>
            <c:showVal val="0"/>
            <c:showCatName val="0"/>
            <c:showSerName val="0"/>
            <c:showPercent val="0"/>
            <c:showBubbleSize val="0"/>
            <c:showLeaderLines val="0"/>
          </c:dLbls>
          <c:cat>
            <c:strRef>
              <c:f>Sheet1!$B$1:$E$1</c:f>
              <c:strCache>
                <c:ptCount val="4"/>
                <c:pt idx="0">
                  <c:v>Q1</c:v>
                </c:pt>
                <c:pt idx="1">
                  <c:v>Q2</c:v>
                </c:pt>
                <c:pt idx="2">
                  <c:v>Q3</c:v>
                </c:pt>
                <c:pt idx="3">
                  <c:v>Q4</c:v>
                </c:pt>
              </c:strCache>
            </c:strRef>
          </c:cat>
          <c:val>
            <c:numRef>
              <c:f>Sheet1!$B$3:$E$3</c:f>
              <c:numCache>
                <c:ptCount val="4"/>
                <c:pt idx="0">
                  <c:v>8</c:v>
                </c:pt>
                <c:pt idx="1">
                  <c:v>34</c:v>
                </c:pt>
                <c:pt idx="2">
                  <c:v>28</c:v>
                </c:pt>
                <c:pt idx="3">
                  <c:v>4</c:v>
                </c:pt>
              </c:numCache>
            </c:numRef>
          </c:val>
          <c:smooth val="1"/>
        </c:ser>
        <c:ser>
          <c:idx val="2"/>
          <c:order val="2"/>
          <c:tx>
            <c:strRef>
              <c:f>Sheet1!$A$4</c:f>
              <c:strCache>
                <c:ptCount val="1"/>
                <c:pt idx="0">
                  <c:v>Grn</c:v>
                </c:pt>
              </c:strCache>
            </c:strRef>
          </c:tx>
          <c:spPr>
            <a:solidFill>
              <a:srgbClr val="7AB800"/>
            </a:solidFill>
            <a:ln w="203200" cap="flat">
              <a:solidFill>
                <a:srgbClr val="7AB800"/>
              </a:solidFill>
              <a:prstDash val="solid"/>
              <a:round/>
            </a:ln>
            <a:effectLst>
              <a:outerShdw sx="100000" sy="100000" kx="0" ky="0" algn="bl" rotWithShape="1" blurRad="38100" dist="23000" dir="5400000">
                <a:srgbClr val="000000">
                  <a:alpha val="35000"/>
                </a:srgbClr>
              </a:outerShdw>
            </a:effectLst>
          </c:spPr>
          <c:marker>
            <c:symbol val="circle"/>
            <c:size val="6"/>
            <c:spPr>
              <a:solidFill>
                <a:srgbClr val="7AB800"/>
              </a:solidFill>
              <a:ln w="9525" cap="flat">
                <a:solidFill>
                  <a:srgbClr val="7AB800"/>
                </a:solidFill>
                <a:prstDash val="solid"/>
                <a:round/>
              </a:ln>
              <a:effectLst/>
            </c:spPr>
          </c:marker>
          <c:dLbls>
            <c:numFmt formatCode="#,##0" sourceLinked="0"/>
            <c:txPr>
              <a:bodyPr/>
              <a:lstStyle/>
              <a:p>
                <a:pPr>
                  <a:defRPr b="0" i="0" strike="noStrike" sz="1200" u="none">
                    <a:solidFill>
                      <a:srgbClr val="000000"/>
                    </a:solidFill>
                    <a:latin typeface="Arial"/>
                  </a:defRPr>
                </a:pPr>
              </a:p>
            </c:txPr>
            <c:dLblPos val="ctr"/>
            <c:showLegendKey val="0"/>
            <c:showVal val="0"/>
            <c:showCatName val="0"/>
            <c:showSerName val="0"/>
            <c:showPercent val="0"/>
            <c:showBubbleSize val="0"/>
            <c:showLeaderLines val="0"/>
          </c:dLbls>
          <c:cat>
            <c:strRef>
              <c:f>Sheet1!$B$1:$E$1</c:f>
              <c:strCache>
                <c:ptCount val="4"/>
                <c:pt idx="0">
                  <c:v>Q1</c:v>
                </c:pt>
                <c:pt idx="1">
                  <c:v>Q2</c:v>
                </c:pt>
                <c:pt idx="2">
                  <c:v>Q3</c:v>
                </c:pt>
                <c:pt idx="3">
                  <c:v>Q4</c:v>
                </c:pt>
              </c:strCache>
            </c:strRef>
          </c:cat>
          <c:val>
            <c:numRef>
              <c:f>Sheet1!$B$4:$E$4</c:f>
              <c:numCache>
                <c:ptCount val="4"/>
                <c:pt idx="0">
                  <c:v>78</c:v>
                </c:pt>
                <c:pt idx="1">
                  <c:v>4</c:v>
                </c:pt>
                <c:pt idx="2">
                  <c:v>19</c:v>
                </c:pt>
                <c:pt idx="3">
                  <c:v>43</c:v>
                </c:pt>
              </c:numCache>
            </c:numRef>
          </c:val>
          <c:smooth val="1"/>
        </c:ser>
        <c:ser>
          <c:idx val="3"/>
          <c:order val="3"/>
          <c:tx>
            <c:strRef>
              <c:f>Sheet1!$A$5</c:f>
              <c:strCache>
                <c:ptCount val="1"/>
                <c:pt idx="0">
                  <c:v>Unk</c:v>
                </c:pt>
              </c:strCache>
            </c:strRef>
          </c:tx>
          <c:spPr>
            <a:solidFill>
              <a:srgbClr val="A9A9A9"/>
            </a:solidFill>
            <a:ln w="203200" cap="flat">
              <a:solidFill>
                <a:srgbClr val="A9A9A9"/>
              </a:solidFill>
              <a:prstDash val="solid"/>
              <a:round/>
            </a:ln>
            <a:effectLst>
              <a:outerShdw sx="100000" sy="100000" kx="0" ky="0" algn="bl" rotWithShape="1" blurRad="38100" dist="23000" dir="5400000">
                <a:srgbClr val="000000">
                  <a:alpha val="35000"/>
                </a:srgbClr>
              </a:outerShdw>
            </a:effectLst>
          </c:spPr>
          <c:marker>
            <c:symbol val="circle"/>
            <c:size val="6"/>
            <c:spPr>
              <a:solidFill>
                <a:srgbClr val="A9A9A9"/>
              </a:solidFill>
              <a:ln w="9525" cap="flat">
                <a:solidFill>
                  <a:srgbClr val="A9A9A9"/>
                </a:solidFill>
                <a:prstDash val="solid"/>
                <a:round/>
              </a:ln>
              <a:effectLst/>
            </c:spPr>
          </c:marker>
          <c:dLbls>
            <c:numFmt formatCode="#,##0" sourceLinked="0"/>
            <c:txPr>
              <a:bodyPr/>
              <a:lstStyle/>
              <a:p>
                <a:pPr>
                  <a:defRPr b="0" i="0" strike="noStrike" sz="1200" u="none">
                    <a:solidFill>
                      <a:srgbClr val="000000"/>
                    </a:solidFill>
                    <a:latin typeface="Arial"/>
                  </a:defRPr>
                </a:pPr>
              </a:p>
            </c:txPr>
            <c:dLblPos val="ctr"/>
            <c:showLegendKey val="0"/>
            <c:showVal val="0"/>
            <c:showCatName val="0"/>
            <c:showSerName val="0"/>
            <c:showPercent val="0"/>
            <c:showBubbleSize val="0"/>
            <c:showLeaderLines val="0"/>
          </c:dLbls>
          <c:cat>
            <c:strRef>
              <c:f>Sheet1!$B$1:$E$1</c:f>
              <c:strCache>
                <c:ptCount val="4"/>
                <c:pt idx="0">
                  <c:v>Q1</c:v>
                </c:pt>
                <c:pt idx="1">
                  <c:v>Q2</c:v>
                </c:pt>
                <c:pt idx="2">
                  <c:v>Q3</c:v>
                </c:pt>
                <c:pt idx="3">
                  <c:v>Q4</c:v>
                </c:pt>
              </c:strCache>
            </c:strRef>
          </c:cat>
          <c:val>
            <c:numRef>
              <c:f>Sheet1!$B$5:$E$5</c:f>
              <c:numCache>
                <c:ptCount val="4"/>
                <c:pt idx="0">
                  <c:v>7</c:v>
                </c:pt>
                <c:pt idx="1">
                  <c:v>7</c:v>
                </c:pt>
                <c:pt idx="2">
                  <c:v>9</c:v>
                </c:pt>
                <c:pt idx="3">
                  <c:v>4</c:v>
                </c:pt>
              </c:numCache>
            </c:numRef>
          </c:val>
          <c:smooth val="1"/>
        </c:ser>
        <c:marker val="1"/>
        <c:axId val="2094734552"/>
        <c:axId val="2094734553"/>
      </c:lineChart>
      <c:catAx>
        <c:axId val="2094734552"/>
        <c:scaling>
          <c:orientation val="minMax"/>
        </c:scaling>
        <c:delete val="0"/>
        <c:axPos val="b"/>
        <c:numFmt formatCode="General" sourceLinked="0"/>
        <c:majorTickMark val="out"/>
        <c:minorTickMark val="none"/>
        <c:tickLblPos val="low"/>
        <c:spPr>
          <a:ln w="12700" cap="flat">
            <a:solidFill>
              <a:srgbClr val="888888"/>
            </a:solidFill>
            <a:prstDash val="solid"/>
            <a:round/>
          </a:ln>
        </c:spPr>
        <c:txPr>
          <a:bodyPr rot="0"/>
          <a:lstStyle/>
          <a:p>
            <a:pPr>
              <a:defRPr b="0" i="0" strike="noStrike" sz="1200" u="none">
                <a:solidFill>
                  <a:srgbClr val="000000"/>
                </a:solidFill>
                <a:latin typeface="Arial"/>
              </a:defRPr>
            </a:pPr>
          </a:p>
        </c:txPr>
        <c:crossAx val="2094734553"/>
        <c:crosses val="autoZero"/>
        <c:auto val="1"/>
        <c:lblAlgn val="ctr"/>
        <c:noMultiLvlLbl val="1"/>
      </c:catAx>
      <c:valAx>
        <c:axId val="2094734553"/>
        <c:scaling>
          <c:orientation val="minMax"/>
        </c:scaling>
        <c:delete val="0"/>
        <c:axPos val="l"/>
        <c:majorGridlines>
          <c:spPr>
            <a:ln w="12700" cap="flat">
              <a:solidFill>
                <a:srgbClr val="888888"/>
              </a:solidFill>
              <a:prstDash val="solid"/>
              <a:round/>
            </a:ln>
          </c:spPr>
        </c:majorGridlines>
        <c:numFmt formatCode="General" sourceLinked="0"/>
        <c:majorTickMark val="out"/>
        <c:minorTickMark val="none"/>
        <c:tickLblPos val="nextTo"/>
        <c:spPr>
          <a:ln w="12700" cap="flat">
            <a:solidFill>
              <a:srgbClr val="888888"/>
            </a:solidFill>
            <a:prstDash val="solid"/>
            <a:round/>
          </a:ln>
        </c:spPr>
        <c:txPr>
          <a:bodyPr rot="0"/>
          <a:lstStyle/>
          <a:p>
            <a:pPr>
              <a:defRPr b="0" i="0" strike="noStrike" sz="1200" u="none">
                <a:solidFill>
                  <a:srgbClr val="000000"/>
                </a:solidFill>
                <a:latin typeface="Arial"/>
              </a:defRPr>
            </a:pPr>
          </a:p>
        </c:txPr>
        <c:crossAx val="2094734552"/>
        <c:crosses val="autoZero"/>
        <c:crossBetween val="between"/>
      </c:valAx>
      <c:spPr>
        <a:noFill/>
        <a:ln>
          <a:noFill/>
        </a:ln>
        <a:effectLst/>
      </c:spPr>
    </c:plotArea>
    <c:legend>
      <c:legendPos val="r"/>
      <c:layout/>
      <c:overlay val="0"/>
    </c:legend>
    <c:plotVisOnly val="1"/>
    <c:dispBlanksAs val="gap"/>
  </c:chart>
  <c:spPr>
    <a:noFill/>
    <a:ln w="12700" cap="flat">
      <a:noFill/>
      <a:miter lim="400000"/>
    </a:ln>
    <a:effectLst/>
  </c:spPr>
  <c:externalData r:id="rId1">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c:chart>
    <c:plotArea>
      <c:layout/>
      <c:lineChart>
        <c:grouping val="standard"/>
        <c:varyColors val="0"/>
        <c:ser>
          <c:idx val="0"/>
          <c:order val="0"/>
          <c:tx>
            <c:strRef>
              <c:f>Sheet1!$A$2</c:f>
              <c:strCache>
                <c:ptCount val="1"/>
                <c:pt idx="0">
                  <c:v>Red</c:v>
                </c:pt>
              </c:strCache>
            </c:strRef>
          </c:tx>
          <c:spPr>
            <a:solidFill>
              <a:srgbClr val="FF0000"/>
            </a:solidFill>
            <a:ln w="25400" cap="flat">
              <a:solidFill>
                <a:srgbClr val="FF0000"/>
              </a:solidFill>
              <a:prstDash val="solid"/>
              <a:round/>
            </a:ln>
          </c:spPr>
          <c:marker>
            <c:symbol val="circle"/>
            <c:size val="10"/>
            <c:spPr>
              <a:solidFill>
                <a:srgbClr val="FF0000"/>
              </a:solidFill>
              <a:ln w="9525" cap="flat">
                <a:solidFill>
                  <a:srgbClr val="FF0000"/>
                </a:solidFill>
                <a:prstDash val="solid"/>
                <a:round/>
              </a:ln>
              <a:effectLst/>
            </c:spPr>
          </c:marker>
          <c:dLbls>
            <c:numFmt formatCode="#,##0" sourceLinked="0"/>
            <c:txPr>
              <a:bodyPr/>
              <a:lstStyle/>
              <a:p>
                <a:pPr>
                  <a:defRPr b="0" i="0" strike="noStrike" sz="1200" u="none">
                    <a:solidFill>
                      <a:srgbClr val="000000"/>
                    </a:solidFill>
                    <a:latin typeface="Arial"/>
                  </a:defRPr>
                </a:pPr>
              </a:p>
            </c:txPr>
            <c:dLblPos val="ctr"/>
            <c:showLegendKey val="0"/>
            <c:showVal val="0"/>
            <c:showCatName val="0"/>
            <c:showSerName val="0"/>
            <c:showPercent val="0"/>
            <c:showBubbleSize val="0"/>
            <c:showLeaderLines val="0"/>
          </c:dLbls>
          <c:cat>
            <c:strRef>
              <c:f>Sheet1!$B$1:$E$1</c:f>
              <c:strCache>
                <c:ptCount val="4"/>
                <c:pt idx="0">
                  <c:v>Q1</c:v>
                </c:pt>
                <c:pt idx="1">
                  <c:v>Q2</c:v>
                </c:pt>
                <c:pt idx="2">
                  <c:v>Q3</c:v>
                </c:pt>
                <c:pt idx="3">
                  <c:v>Q4</c:v>
                </c:pt>
              </c:strCache>
            </c:strRef>
          </c:cat>
          <c:val>
            <c:numRef>
              <c:f>Sheet1!$B$2:$E$2</c:f>
              <c:numCache>
                <c:ptCount val="4"/>
                <c:pt idx="0">
                  <c:v>10</c:v>
                </c:pt>
                <c:pt idx="1">
                  <c:v>8</c:v>
                </c:pt>
                <c:pt idx="2">
                  <c:v>2</c:v>
                </c:pt>
                <c:pt idx="3">
                  <c:v>28</c:v>
                </c:pt>
              </c:numCache>
            </c:numRef>
          </c:val>
          <c:smooth val="0"/>
        </c:ser>
        <c:ser>
          <c:idx val="1"/>
          <c:order val="1"/>
          <c:tx>
            <c:strRef>
              <c:f>Sheet1!$A$3</c:f>
              <c:strCache>
                <c:ptCount val="1"/>
                <c:pt idx="0">
                  <c:v>Amb</c:v>
                </c:pt>
              </c:strCache>
            </c:strRef>
          </c:tx>
          <c:spPr>
            <a:solidFill>
              <a:srgbClr val="F2AF00"/>
            </a:solidFill>
            <a:ln w="25400" cap="flat">
              <a:solidFill>
                <a:srgbClr val="F2AF00"/>
              </a:solidFill>
              <a:prstDash val="solid"/>
              <a:round/>
            </a:ln>
          </c:spPr>
          <c:marker>
            <c:symbol val="circle"/>
            <c:size val="10"/>
            <c:spPr>
              <a:solidFill>
                <a:srgbClr val="F2AF00"/>
              </a:solidFill>
              <a:ln w="9525" cap="flat">
                <a:solidFill>
                  <a:srgbClr val="F2AF00"/>
                </a:solidFill>
                <a:prstDash val="solid"/>
                <a:round/>
              </a:ln>
              <a:effectLst/>
            </c:spPr>
          </c:marker>
          <c:dLbls>
            <c:numFmt formatCode="#,##0" sourceLinked="0"/>
            <c:txPr>
              <a:bodyPr/>
              <a:lstStyle/>
              <a:p>
                <a:pPr>
                  <a:defRPr b="0" i="0" strike="noStrike" sz="1200" u="none">
                    <a:solidFill>
                      <a:srgbClr val="000000"/>
                    </a:solidFill>
                    <a:latin typeface="Arial"/>
                  </a:defRPr>
                </a:pPr>
              </a:p>
            </c:txPr>
            <c:dLblPos val="ctr"/>
            <c:showLegendKey val="0"/>
            <c:showVal val="0"/>
            <c:showCatName val="0"/>
            <c:showSerName val="0"/>
            <c:showPercent val="0"/>
            <c:showBubbleSize val="0"/>
            <c:showLeaderLines val="0"/>
          </c:dLbls>
          <c:cat>
            <c:strRef>
              <c:f>Sheet1!$B$1:$E$1</c:f>
              <c:strCache>
                <c:ptCount val="4"/>
                <c:pt idx="0">
                  <c:v>Q1</c:v>
                </c:pt>
                <c:pt idx="1">
                  <c:v>Q2</c:v>
                </c:pt>
                <c:pt idx="2">
                  <c:v>Q3</c:v>
                </c:pt>
                <c:pt idx="3">
                  <c:v>Q4</c:v>
                </c:pt>
              </c:strCache>
            </c:strRef>
          </c:cat>
          <c:val>
            <c:numRef>
              <c:f>Sheet1!$B$3:$E$3</c:f>
              <c:numCache>
                <c:ptCount val="4"/>
                <c:pt idx="0">
                  <c:v>8</c:v>
                </c:pt>
                <c:pt idx="1">
                  <c:v>34</c:v>
                </c:pt>
                <c:pt idx="2">
                  <c:v>28</c:v>
                </c:pt>
                <c:pt idx="3">
                  <c:v>4</c:v>
                </c:pt>
              </c:numCache>
            </c:numRef>
          </c:val>
          <c:smooth val="0"/>
        </c:ser>
        <c:ser>
          <c:idx val="2"/>
          <c:order val="2"/>
          <c:tx>
            <c:strRef>
              <c:f>Sheet1!$A$4</c:f>
              <c:strCache>
                <c:ptCount val="1"/>
                <c:pt idx="0">
                  <c:v>Grn</c:v>
                </c:pt>
              </c:strCache>
            </c:strRef>
          </c:tx>
          <c:spPr>
            <a:solidFill>
              <a:srgbClr val="7AB800"/>
            </a:solidFill>
            <a:ln w="25400" cap="flat">
              <a:solidFill>
                <a:srgbClr val="7AB800"/>
              </a:solidFill>
              <a:prstDash val="solid"/>
              <a:round/>
            </a:ln>
          </c:spPr>
          <c:marker>
            <c:symbol val="circle"/>
            <c:size val="10"/>
            <c:spPr>
              <a:solidFill>
                <a:srgbClr val="7AB800"/>
              </a:solidFill>
              <a:ln w="9525" cap="flat">
                <a:solidFill>
                  <a:srgbClr val="7AB800"/>
                </a:solidFill>
                <a:prstDash val="solid"/>
                <a:round/>
              </a:ln>
              <a:effectLst/>
            </c:spPr>
          </c:marker>
          <c:dLbls>
            <c:numFmt formatCode="#,##0" sourceLinked="0"/>
            <c:txPr>
              <a:bodyPr/>
              <a:lstStyle/>
              <a:p>
                <a:pPr>
                  <a:defRPr b="0" i="0" strike="noStrike" sz="1200" u="none">
                    <a:solidFill>
                      <a:srgbClr val="000000"/>
                    </a:solidFill>
                    <a:latin typeface="Arial"/>
                  </a:defRPr>
                </a:pPr>
              </a:p>
            </c:txPr>
            <c:dLblPos val="ctr"/>
            <c:showLegendKey val="0"/>
            <c:showVal val="0"/>
            <c:showCatName val="0"/>
            <c:showSerName val="0"/>
            <c:showPercent val="0"/>
            <c:showBubbleSize val="0"/>
            <c:showLeaderLines val="0"/>
          </c:dLbls>
          <c:cat>
            <c:strRef>
              <c:f>Sheet1!$B$1:$E$1</c:f>
              <c:strCache>
                <c:ptCount val="4"/>
                <c:pt idx="0">
                  <c:v>Q1</c:v>
                </c:pt>
                <c:pt idx="1">
                  <c:v>Q2</c:v>
                </c:pt>
                <c:pt idx="2">
                  <c:v>Q3</c:v>
                </c:pt>
                <c:pt idx="3">
                  <c:v>Q4</c:v>
                </c:pt>
              </c:strCache>
            </c:strRef>
          </c:cat>
          <c:val>
            <c:numRef>
              <c:f>Sheet1!$B$4:$E$4</c:f>
              <c:numCache>
                <c:ptCount val="4"/>
                <c:pt idx="0">
                  <c:v>78</c:v>
                </c:pt>
                <c:pt idx="1">
                  <c:v>4</c:v>
                </c:pt>
                <c:pt idx="2">
                  <c:v>19</c:v>
                </c:pt>
                <c:pt idx="3">
                  <c:v>43</c:v>
                </c:pt>
              </c:numCache>
            </c:numRef>
          </c:val>
          <c:smooth val="0"/>
        </c:ser>
        <c:ser>
          <c:idx val="3"/>
          <c:order val="3"/>
          <c:tx>
            <c:strRef>
              <c:f>Sheet1!$A$5</c:f>
              <c:strCache>
                <c:ptCount val="1"/>
                <c:pt idx="0">
                  <c:v>Unk</c:v>
                </c:pt>
              </c:strCache>
            </c:strRef>
          </c:tx>
          <c:spPr>
            <a:solidFill>
              <a:srgbClr val="A9A9A9"/>
            </a:solidFill>
            <a:ln w="25400" cap="flat">
              <a:solidFill>
                <a:srgbClr val="A9A9A9"/>
              </a:solidFill>
              <a:prstDash val="solid"/>
              <a:round/>
            </a:ln>
          </c:spPr>
          <c:marker>
            <c:symbol val="circle"/>
            <c:size val="10"/>
            <c:spPr>
              <a:solidFill>
                <a:srgbClr val="A9A9A9"/>
              </a:solidFill>
              <a:ln w="9525" cap="flat">
                <a:solidFill>
                  <a:srgbClr val="A9A9A9"/>
                </a:solidFill>
                <a:prstDash val="solid"/>
                <a:round/>
              </a:ln>
              <a:effectLst/>
            </c:spPr>
          </c:marker>
          <c:dLbls>
            <c:numFmt formatCode="#,##0" sourceLinked="0"/>
            <c:txPr>
              <a:bodyPr/>
              <a:lstStyle/>
              <a:p>
                <a:pPr>
                  <a:defRPr b="0" i="0" strike="noStrike" sz="1200" u="none">
                    <a:solidFill>
                      <a:srgbClr val="000000"/>
                    </a:solidFill>
                    <a:latin typeface="Arial"/>
                  </a:defRPr>
                </a:pPr>
              </a:p>
            </c:txPr>
            <c:dLblPos val="ctr"/>
            <c:showLegendKey val="0"/>
            <c:showVal val="0"/>
            <c:showCatName val="0"/>
            <c:showSerName val="0"/>
            <c:showPercent val="0"/>
            <c:showBubbleSize val="0"/>
            <c:showLeaderLines val="0"/>
          </c:dLbls>
          <c:cat>
            <c:strRef>
              <c:f>Sheet1!$B$1:$E$1</c:f>
              <c:strCache>
                <c:ptCount val="4"/>
                <c:pt idx="0">
                  <c:v>Q1</c:v>
                </c:pt>
                <c:pt idx="1">
                  <c:v>Q2</c:v>
                </c:pt>
                <c:pt idx="2">
                  <c:v>Q3</c:v>
                </c:pt>
                <c:pt idx="3">
                  <c:v>Q4</c:v>
                </c:pt>
              </c:strCache>
            </c:strRef>
          </c:cat>
          <c:val>
            <c:numRef>
              <c:f>Sheet1!$B$5:$E$5</c:f>
              <c:numCache>
                <c:ptCount val="4"/>
                <c:pt idx="0">
                  <c:v>7</c:v>
                </c:pt>
                <c:pt idx="1">
                  <c:v>7</c:v>
                </c:pt>
                <c:pt idx="2">
                  <c:v>9</c:v>
                </c:pt>
                <c:pt idx="3">
                  <c:v>4</c:v>
                </c:pt>
              </c:numCache>
            </c:numRef>
          </c:val>
          <c:smooth val="0"/>
        </c:ser>
        <c:marker val="1"/>
        <c:axId val="2094734552"/>
        <c:axId val="2094734553"/>
      </c:lineChart>
      <c:catAx>
        <c:axId val="2094734552"/>
        <c:scaling>
          <c:orientation val="minMax"/>
        </c:scaling>
        <c:delete val="0"/>
        <c:axPos val="b"/>
        <c:numFmt formatCode="General" sourceLinked="0"/>
        <c:majorTickMark val="out"/>
        <c:minorTickMark val="none"/>
        <c:tickLblPos val="low"/>
        <c:spPr>
          <a:ln w="12700" cap="flat">
            <a:solidFill>
              <a:srgbClr val="888888"/>
            </a:solidFill>
            <a:prstDash val="solid"/>
            <a:round/>
          </a:ln>
        </c:spPr>
        <c:txPr>
          <a:bodyPr rot="0"/>
          <a:lstStyle/>
          <a:p>
            <a:pPr>
              <a:defRPr b="0" i="0" strike="noStrike" sz="1200" u="none">
                <a:solidFill>
                  <a:srgbClr val="000000"/>
                </a:solidFill>
                <a:latin typeface="Arial"/>
              </a:defRPr>
            </a:pPr>
          </a:p>
        </c:txPr>
        <c:crossAx val="2094734553"/>
        <c:crosses val="autoZero"/>
        <c:auto val="1"/>
        <c:lblAlgn val="ctr"/>
        <c:noMultiLvlLbl val="1"/>
      </c:catAx>
      <c:valAx>
        <c:axId val="2094734553"/>
        <c:scaling>
          <c:orientation val="minMax"/>
        </c:scaling>
        <c:delete val="0"/>
        <c:axPos val="l"/>
        <c:majorGridlines>
          <c:spPr>
            <a:ln w="12700" cap="flat">
              <a:solidFill>
                <a:srgbClr val="888888"/>
              </a:solidFill>
              <a:prstDash val="solid"/>
              <a:round/>
            </a:ln>
          </c:spPr>
        </c:majorGridlines>
        <c:numFmt formatCode="General" sourceLinked="0"/>
        <c:majorTickMark val="out"/>
        <c:minorTickMark val="none"/>
        <c:tickLblPos val="nextTo"/>
        <c:spPr>
          <a:ln w="12700" cap="flat">
            <a:solidFill>
              <a:srgbClr val="888888"/>
            </a:solidFill>
            <a:prstDash val="solid"/>
            <a:round/>
          </a:ln>
        </c:spPr>
        <c:txPr>
          <a:bodyPr rot="0"/>
          <a:lstStyle/>
          <a:p>
            <a:pPr>
              <a:defRPr b="0" i="0" strike="noStrike" sz="1200" u="none">
                <a:solidFill>
                  <a:srgbClr val="000000"/>
                </a:solidFill>
                <a:latin typeface="Arial"/>
              </a:defRPr>
            </a:pPr>
          </a:p>
        </c:txPr>
        <c:crossAx val="2094734552"/>
        <c:crosses val="autoZero"/>
        <c:crossBetween val="between"/>
      </c:valAx>
      <c:spPr>
        <a:noFill/>
        <a:ln>
          <a:noFill/>
        </a:ln>
        <a:effectLst/>
      </c:spPr>
    </c:plotArea>
    <c:legend>
      <c:legendPos val="l"/>
      <c:layout/>
      <c:overlay val="0"/>
    </c:legend>
    <c:plotVisOnly val="1"/>
    <c:dispBlanksAs val="gap"/>
  </c:chart>
  <c:spPr>
    <a:noFill/>
    <a:ln w="12700" cap="flat">
      <a:noFill/>
      <a:miter lim="400000"/>
    </a:ln>
    <a:effectLst/>
  </c:spPr>
  <c:externalData r:id="rId1">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c:chart>
    <c:plotArea>
      <c:layout/>
      <c:lineChart>
        <c:grouping val="standard"/>
        <c:varyColors val="0"/>
        <c:ser>
          <c:idx val="0"/>
          <c:order val="0"/>
          <c:tx>
            <c:strRef>
              <c:f>Sheet1!$A$2</c:f>
              <c:strCache>
                <c:ptCount val="1"/>
                <c:pt idx="0">
                  <c:v>Red</c:v>
                </c:pt>
              </c:strCache>
            </c:strRef>
          </c:tx>
          <c:spPr>
            <a:solidFill>
              <a:srgbClr val="FF0000"/>
            </a:solidFill>
            <a:ln w="25400" cap="flat">
              <a:solidFill>
                <a:srgbClr val="FF0000"/>
              </a:solidFill>
              <a:prstDash val="solid"/>
              <a:round/>
            </a:ln>
            <a:effectLst>
              <a:outerShdw sx="100000" sy="100000" kx="0" ky="0" algn="bl" rotWithShape="1" blurRad="38100" dist="152400" dir="4500000">
                <a:srgbClr val="cd0011">
                  <a:alpha val="80000"/>
                </a:srgbClr>
              </a:outerShdw>
            </a:effectLst>
          </c:spPr>
          <c:marker>
            <c:symbol val="circle"/>
            <c:size val="20"/>
            <c:spPr>
              <a:solidFill>
                <a:srgbClr val="FF0000"/>
              </a:solidFill>
              <a:ln w="9525" cap="flat">
                <a:solidFill>
                  <a:srgbClr val="FF0000"/>
                </a:solidFill>
                <a:prstDash val="solid"/>
                <a:round/>
              </a:ln>
              <a:effectLst/>
            </c:spPr>
          </c:marker>
          <c:dLbls>
            <c:numFmt formatCode="#,##0" sourceLinked="0"/>
            <c:txPr>
              <a:bodyPr/>
              <a:lstStyle/>
              <a:p>
                <a:pPr>
                  <a:defRPr b="0" i="0" strike="noStrike" sz="1200" u="none">
                    <a:solidFill>
                      <a:srgbClr val="000000"/>
                    </a:solidFill>
                    <a:latin typeface="Arial"/>
                  </a:defRPr>
                </a:pPr>
              </a:p>
            </c:txPr>
            <c:dLblPos val="ctr"/>
            <c:showLegendKey val="0"/>
            <c:showVal val="0"/>
            <c:showCatName val="0"/>
            <c:showSerName val="0"/>
            <c:showPercent val="0"/>
            <c:showBubbleSize val="0"/>
            <c:showLeaderLines val="0"/>
          </c:dLbls>
          <c:cat>
            <c:strRef>
              <c:f>Sheet1!$B$1:$E$1</c:f>
              <c:strCache>
                <c:ptCount val="4"/>
                <c:pt idx="0">
                  <c:v>Q1</c:v>
                </c:pt>
                <c:pt idx="1">
                  <c:v>Q2</c:v>
                </c:pt>
                <c:pt idx="2">
                  <c:v>Q3</c:v>
                </c:pt>
                <c:pt idx="3">
                  <c:v>Q4</c:v>
                </c:pt>
              </c:strCache>
            </c:strRef>
          </c:cat>
          <c:val>
            <c:numRef>
              <c:f>Sheet1!$B$2:$E$2</c:f>
              <c:numCache>
                <c:ptCount val="4"/>
                <c:pt idx="0">
                  <c:v>10</c:v>
                </c:pt>
                <c:pt idx="1">
                  <c:v>8</c:v>
                </c:pt>
                <c:pt idx="2">
                  <c:v>2</c:v>
                </c:pt>
                <c:pt idx="3">
                  <c:v>28</c:v>
                </c:pt>
              </c:numCache>
            </c:numRef>
          </c:val>
          <c:smooth val="0"/>
        </c:ser>
        <c:ser>
          <c:idx val="1"/>
          <c:order val="1"/>
          <c:tx>
            <c:strRef>
              <c:f>Sheet1!$A$3</c:f>
              <c:strCache>
                <c:ptCount val="1"/>
                <c:pt idx="0">
                  <c:v>Amb</c:v>
                </c:pt>
              </c:strCache>
            </c:strRef>
          </c:tx>
          <c:spPr>
            <a:solidFill>
              <a:srgbClr val="F2AF00"/>
            </a:solidFill>
            <a:ln w="25400" cap="flat">
              <a:solidFill>
                <a:srgbClr val="F2AF00"/>
              </a:solidFill>
              <a:prstDash val="solid"/>
              <a:round/>
            </a:ln>
            <a:effectLst>
              <a:outerShdw sx="100000" sy="100000" kx="0" ky="0" algn="bl" rotWithShape="1" blurRad="38100" dist="152400" dir="4500000">
                <a:srgbClr val="cd0011">
                  <a:alpha val="80000"/>
                </a:srgbClr>
              </a:outerShdw>
            </a:effectLst>
          </c:spPr>
          <c:marker>
            <c:symbol val="circle"/>
            <c:size val="20"/>
            <c:spPr>
              <a:solidFill>
                <a:srgbClr val="F2AF00"/>
              </a:solidFill>
              <a:ln w="9525" cap="flat">
                <a:solidFill>
                  <a:srgbClr val="F2AF00"/>
                </a:solidFill>
                <a:prstDash val="solid"/>
                <a:round/>
              </a:ln>
              <a:effectLst/>
            </c:spPr>
          </c:marker>
          <c:dLbls>
            <c:numFmt formatCode="#,##0" sourceLinked="0"/>
            <c:txPr>
              <a:bodyPr/>
              <a:lstStyle/>
              <a:p>
                <a:pPr>
                  <a:defRPr b="0" i="0" strike="noStrike" sz="1200" u="none">
                    <a:solidFill>
                      <a:srgbClr val="000000"/>
                    </a:solidFill>
                    <a:latin typeface="Arial"/>
                  </a:defRPr>
                </a:pPr>
              </a:p>
            </c:txPr>
            <c:dLblPos val="ctr"/>
            <c:showLegendKey val="0"/>
            <c:showVal val="0"/>
            <c:showCatName val="0"/>
            <c:showSerName val="0"/>
            <c:showPercent val="0"/>
            <c:showBubbleSize val="0"/>
            <c:showLeaderLines val="0"/>
          </c:dLbls>
          <c:cat>
            <c:strRef>
              <c:f>Sheet1!$B$1:$E$1</c:f>
              <c:strCache>
                <c:ptCount val="4"/>
                <c:pt idx="0">
                  <c:v>Q1</c:v>
                </c:pt>
                <c:pt idx="1">
                  <c:v>Q2</c:v>
                </c:pt>
                <c:pt idx="2">
                  <c:v>Q3</c:v>
                </c:pt>
                <c:pt idx="3">
                  <c:v>Q4</c:v>
                </c:pt>
              </c:strCache>
            </c:strRef>
          </c:cat>
          <c:val>
            <c:numRef>
              <c:f>Sheet1!$B$3:$E$3</c:f>
              <c:numCache>
                <c:ptCount val="4"/>
                <c:pt idx="0">
                  <c:v>8</c:v>
                </c:pt>
                <c:pt idx="1">
                  <c:v>34</c:v>
                </c:pt>
                <c:pt idx="2">
                  <c:v>28</c:v>
                </c:pt>
                <c:pt idx="3">
                  <c:v>4</c:v>
                </c:pt>
              </c:numCache>
            </c:numRef>
          </c:val>
          <c:smooth val="0"/>
        </c:ser>
        <c:ser>
          <c:idx val="2"/>
          <c:order val="2"/>
          <c:tx>
            <c:strRef>
              <c:f>Sheet1!$A$4</c:f>
              <c:strCache>
                <c:ptCount val="1"/>
                <c:pt idx="0">
                  <c:v>Grn</c:v>
                </c:pt>
              </c:strCache>
            </c:strRef>
          </c:tx>
          <c:spPr>
            <a:solidFill>
              <a:srgbClr val="7AB800"/>
            </a:solidFill>
            <a:ln w="25400" cap="flat">
              <a:solidFill>
                <a:srgbClr val="7AB800"/>
              </a:solidFill>
              <a:prstDash val="solid"/>
              <a:round/>
            </a:ln>
            <a:effectLst>
              <a:outerShdw sx="100000" sy="100000" kx="0" ky="0" algn="bl" rotWithShape="1" blurRad="38100" dist="152400" dir="4500000">
                <a:srgbClr val="cd0011">
                  <a:alpha val="80000"/>
                </a:srgbClr>
              </a:outerShdw>
            </a:effectLst>
          </c:spPr>
          <c:marker>
            <c:symbol val="circle"/>
            <c:size val="20"/>
            <c:spPr>
              <a:solidFill>
                <a:srgbClr val="7AB800"/>
              </a:solidFill>
              <a:ln w="9525" cap="flat">
                <a:solidFill>
                  <a:srgbClr val="7AB800"/>
                </a:solidFill>
                <a:prstDash val="solid"/>
                <a:round/>
              </a:ln>
              <a:effectLst/>
            </c:spPr>
          </c:marker>
          <c:dLbls>
            <c:numFmt formatCode="#,##0" sourceLinked="0"/>
            <c:txPr>
              <a:bodyPr/>
              <a:lstStyle/>
              <a:p>
                <a:pPr>
                  <a:defRPr b="0" i="0" strike="noStrike" sz="1200" u="none">
                    <a:solidFill>
                      <a:srgbClr val="000000"/>
                    </a:solidFill>
                    <a:latin typeface="Arial"/>
                  </a:defRPr>
                </a:pPr>
              </a:p>
            </c:txPr>
            <c:dLblPos val="ctr"/>
            <c:showLegendKey val="0"/>
            <c:showVal val="0"/>
            <c:showCatName val="0"/>
            <c:showSerName val="0"/>
            <c:showPercent val="0"/>
            <c:showBubbleSize val="0"/>
            <c:showLeaderLines val="0"/>
          </c:dLbls>
          <c:cat>
            <c:strRef>
              <c:f>Sheet1!$B$1:$E$1</c:f>
              <c:strCache>
                <c:ptCount val="4"/>
                <c:pt idx="0">
                  <c:v>Q1</c:v>
                </c:pt>
                <c:pt idx="1">
                  <c:v>Q2</c:v>
                </c:pt>
                <c:pt idx="2">
                  <c:v>Q3</c:v>
                </c:pt>
                <c:pt idx="3">
                  <c:v>Q4</c:v>
                </c:pt>
              </c:strCache>
            </c:strRef>
          </c:cat>
          <c:val>
            <c:numRef>
              <c:f>Sheet1!$B$4:$E$4</c:f>
              <c:numCache>
                <c:ptCount val="4"/>
                <c:pt idx="0">
                  <c:v>78</c:v>
                </c:pt>
                <c:pt idx="1">
                  <c:v>4</c:v>
                </c:pt>
                <c:pt idx="2">
                  <c:v>19</c:v>
                </c:pt>
                <c:pt idx="3">
                  <c:v>43</c:v>
                </c:pt>
              </c:numCache>
            </c:numRef>
          </c:val>
          <c:smooth val="0"/>
        </c:ser>
        <c:ser>
          <c:idx val="3"/>
          <c:order val="3"/>
          <c:tx>
            <c:strRef>
              <c:f>Sheet1!$A$5</c:f>
              <c:strCache>
                <c:ptCount val="1"/>
                <c:pt idx="0">
                  <c:v>Unk</c:v>
                </c:pt>
              </c:strCache>
            </c:strRef>
          </c:tx>
          <c:spPr>
            <a:solidFill>
              <a:srgbClr val="A9A9A9"/>
            </a:solidFill>
            <a:ln w="25400" cap="flat">
              <a:solidFill>
                <a:srgbClr val="A9A9A9"/>
              </a:solidFill>
              <a:prstDash val="solid"/>
              <a:round/>
            </a:ln>
            <a:effectLst>
              <a:outerShdw sx="100000" sy="100000" kx="0" ky="0" algn="bl" rotWithShape="1" blurRad="38100" dist="152400" dir="4500000">
                <a:srgbClr val="cd0011">
                  <a:alpha val="80000"/>
                </a:srgbClr>
              </a:outerShdw>
            </a:effectLst>
          </c:spPr>
          <c:marker>
            <c:symbol val="circle"/>
            <c:size val="20"/>
            <c:spPr>
              <a:solidFill>
                <a:srgbClr val="A9A9A9"/>
              </a:solidFill>
              <a:ln w="9525" cap="flat">
                <a:solidFill>
                  <a:srgbClr val="A9A9A9"/>
                </a:solidFill>
                <a:prstDash val="solid"/>
                <a:round/>
              </a:ln>
              <a:effectLst/>
            </c:spPr>
          </c:marker>
          <c:dLbls>
            <c:numFmt formatCode="#,##0" sourceLinked="0"/>
            <c:txPr>
              <a:bodyPr/>
              <a:lstStyle/>
              <a:p>
                <a:pPr>
                  <a:defRPr b="0" i="0" strike="noStrike" sz="1200" u="none">
                    <a:solidFill>
                      <a:srgbClr val="000000"/>
                    </a:solidFill>
                    <a:latin typeface="Arial"/>
                  </a:defRPr>
                </a:pPr>
              </a:p>
            </c:txPr>
            <c:dLblPos val="ctr"/>
            <c:showLegendKey val="0"/>
            <c:showVal val="0"/>
            <c:showCatName val="0"/>
            <c:showSerName val="0"/>
            <c:showPercent val="0"/>
            <c:showBubbleSize val="0"/>
            <c:showLeaderLines val="0"/>
          </c:dLbls>
          <c:cat>
            <c:strRef>
              <c:f>Sheet1!$B$1:$E$1</c:f>
              <c:strCache>
                <c:ptCount val="4"/>
                <c:pt idx="0">
                  <c:v>Q1</c:v>
                </c:pt>
                <c:pt idx="1">
                  <c:v>Q2</c:v>
                </c:pt>
                <c:pt idx="2">
                  <c:v>Q3</c:v>
                </c:pt>
                <c:pt idx="3">
                  <c:v>Q4</c:v>
                </c:pt>
              </c:strCache>
            </c:strRef>
          </c:cat>
          <c:val>
            <c:numRef>
              <c:f>Sheet1!$B$5:$E$5</c:f>
              <c:numCache>
                <c:ptCount val="4"/>
                <c:pt idx="0">
                  <c:v>7</c:v>
                </c:pt>
                <c:pt idx="1">
                  <c:v>7</c:v>
                </c:pt>
                <c:pt idx="2">
                  <c:v>9</c:v>
                </c:pt>
                <c:pt idx="3">
                  <c:v>4</c:v>
                </c:pt>
              </c:numCache>
            </c:numRef>
          </c:val>
          <c:smooth val="0"/>
        </c:ser>
        <c:marker val="1"/>
        <c:axId val="2094734552"/>
        <c:axId val="2094734553"/>
      </c:lineChart>
      <c:catAx>
        <c:axId val="2094734552"/>
        <c:scaling>
          <c:orientation val="minMax"/>
        </c:scaling>
        <c:delete val="0"/>
        <c:axPos val="b"/>
        <c:numFmt formatCode="General" sourceLinked="0"/>
        <c:majorTickMark val="out"/>
        <c:minorTickMark val="none"/>
        <c:tickLblPos val="low"/>
        <c:spPr>
          <a:ln w="12700" cap="flat">
            <a:solidFill>
              <a:srgbClr val="888888"/>
            </a:solidFill>
            <a:prstDash val="solid"/>
            <a:round/>
          </a:ln>
        </c:spPr>
        <c:txPr>
          <a:bodyPr rot="0"/>
          <a:lstStyle/>
          <a:p>
            <a:pPr>
              <a:defRPr b="0" i="0" strike="noStrike" sz="1200" u="none">
                <a:solidFill>
                  <a:srgbClr val="000000"/>
                </a:solidFill>
                <a:latin typeface="Arial"/>
              </a:defRPr>
            </a:pPr>
          </a:p>
        </c:txPr>
        <c:crossAx val="2094734553"/>
        <c:crosses val="autoZero"/>
        <c:auto val="1"/>
        <c:lblAlgn val="ctr"/>
        <c:noMultiLvlLbl val="1"/>
      </c:catAx>
      <c:valAx>
        <c:axId val="2094734553"/>
        <c:scaling>
          <c:orientation val="minMax"/>
        </c:scaling>
        <c:delete val="0"/>
        <c:axPos val="l"/>
        <c:majorGridlines>
          <c:spPr>
            <a:ln w="12700" cap="flat">
              <a:solidFill>
                <a:srgbClr val="888888"/>
              </a:solidFill>
              <a:prstDash val="solid"/>
              <a:round/>
            </a:ln>
          </c:spPr>
        </c:majorGridlines>
        <c:numFmt formatCode="General" sourceLinked="0"/>
        <c:majorTickMark val="out"/>
        <c:minorTickMark val="none"/>
        <c:tickLblPos val="nextTo"/>
        <c:spPr>
          <a:ln w="12700" cap="flat">
            <a:solidFill>
              <a:srgbClr val="888888"/>
            </a:solidFill>
            <a:prstDash val="solid"/>
            <a:round/>
          </a:ln>
        </c:spPr>
        <c:txPr>
          <a:bodyPr rot="0"/>
          <a:lstStyle/>
          <a:p>
            <a:pPr>
              <a:defRPr b="0" i="0" strike="noStrike" sz="1200" u="none">
                <a:solidFill>
                  <a:srgbClr val="000000"/>
                </a:solidFill>
                <a:latin typeface="Arial"/>
              </a:defRPr>
            </a:pPr>
          </a:p>
        </c:txPr>
        <c:crossAx val="2094734552"/>
        <c:crosses val="autoZero"/>
        <c:crossBetween val="between"/>
      </c:valAx>
      <c:spPr>
        <a:noFill/>
        <a:ln>
          <a:noFill/>
        </a:ln>
        <a:effectLst/>
      </c:spPr>
    </c:plotArea>
    <c:legend>
      <c:legendPos val="b"/>
      <c:layout/>
      <c:overlay val="0"/>
    </c:legend>
    <c:plotVisOnly val="1"/>
    <c:dispBlanksAs val="gap"/>
  </c:chart>
  <c:spPr>
    <a:noFill/>
    <a:ln w="12700" cap="flat">
      <a:noFill/>
      <a:miter lim="400000"/>
    </a:ln>
    <a:effectLst/>
  </c:spPr>
  <c:externalData r:id="rId1">
    <c:autoUpdate val="0"/>
  </c:externalData>
</c:chartSpace>
</file>

<file path=ppt/charts/chart24.xml><?xml version="1.0" encoding="utf-8"?>
<c:chartSpace xmlns:c="http://schemas.openxmlformats.org/drawingml/2006/chart" xmlns:a="http://schemas.openxmlformats.org/drawingml/2006/main" xmlns:r="http://schemas.openxmlformats.org/officeDocument/2006/relationships">
  <c:chart>
    <c:title>
      <c:tx>
        <c:rich>
          <a:bodyPr/>
          <a:lstStyle/>
          <a:p>
            <a:pPr>
              <a:defRPr b="0" i="0" strike="noStrike" sz="1800" u="none">
                <a:solidFill>
                  <a:srgbClr val="000000"/>
                </a:solidFill>
                <a:latin typeface="Arial"/>
              </a:defRPr>
            </a:pPr>
            <a:r>
              <a:rPr b="0" i="0" strike="noStrike" sz="1800" u="none">
                <a:solidFill>
                  <a:srgbClr val="000000"/>
                </a:solidFill>
                <a:latin typeface="Arial"/>
              </a:rPr>
              <a:t>circle</a:t>
            </a:r>
          </a:p>
        </c:rich>
      </c:tx>
      <c:layout/>
      <c:overlay val="0"/>
    </c:title>
    <c:autoTitleDeleted val="0"/>
    <c:plotArea>
      <c:layout/>
      <c:lineChart>
        <c:grouping val="standard"/>
        <c:varyColors val="0"/>
        <c:ser>
          <c:idx val="0"/>
          <c:order val="0"/>
          <c:tx>
            <c:strRef>
              <c:f>Sheet1!$A$2</c:f>
              <c:strCache>
                <c:ptCount val="1"/>
                <c:pt idx="0">
                  <c:v>Red</c:v>
                </c:pt>
              </c:strCache>
            </c:strRef>
          </c:tx>
          <c:spPr>
            <a:solidFill>
              <a:srgbClr val="C0504D"/>
            </a:solidFill>
            <a:ln w="25400" cap="flat">
              <a:solidFill>
                <a:srgbClr val="C0504D"/>
              </a:solidFill>
              <a:prstDash val="solid"/>
              <a:round/>
            </a:ln>
            <a:effectLst>
              <a:outerShdw sx="100000" sy="100000" kx="0" ky="0" algn="bl" rotWithShape="1" blurRad="38100" dist="23000" dir="5400000">
                <a:srgbClr val="000000">
                  <a:alpha val="35000"/>
                </a:srgbClr>
              </a:outerShdw>
            </a:effectLst>
          </c:spPr>
          <c:marker>
            <c:symbol val="circle"/>
            <c:size val="6"/>
            <c:spPr>
              <a:solidFill>
                <a:srgbClr val="C0504D"/>
              </a:solidFill>
              <a:ln w="9525" cap="flat">
                <a:solidFill>
                  <a:srgbClr val="C0504D"/>
                </a:solidFill>
                <a:prstDash val="solid"/>
                <a:round/>
              </a:ln>
              <a:effectLst/>
            </c:spPr>
          </c:marker>
          <c:dLbls>
            <c:numFmt formatCode="#,##0" sourceLinked="0"/>
            <c:txPr>
              <a:bodyPr/>
              <a:lstStyle/>
              <a:p>
                <a:pPr>
                  <a:defRPr b="0" i="0" strike="noStrike" sz="1200" u="none">
                    <a:solidFill>
                      <a:srgbClr val="000000"/>
                    </a:solidFill>
                    <a:latin typeface="Arial"/>
                  </a:defRPr>
                </a:pPr>
              </a:p>
            </c:txPr>
            <c:dLblPos val="ctr"/>
            <c:showLegendKey val="0"/>
            <c:showVal val="0"/>
            <c:showCatName val="0"/>
            <c:showSerName val="0"/>
            <c:showPercent val="0"/>
            <c:showBubbleSize val="0"/>
            <c:showLeaderLines val="0"/>
          </c:dLbls>
          <c:cat>
            <c:strRef>
              <c:f>Sheet1!$B$1:$E$1</c:f>
              <c:strCache>
                <c:ptCount val="4"/>
                <c:pt idx="0">
                  <c:v>Q1</c:v>
                </c:pt>
                <c:pt idx="1">
                  <c:v>Q2</c:v>
                </c:pt>
                <c:pt idx="2">
                  <c:v>Q3</c:v>
                </c:pt>
                <c:pt idx="3">
                  <c:v>Q4</c:v>
                </c:pt>
              </c:strCache>
            </c:strRef>
          </c:cat>
          <c:val>
            <c:numRef>
              <c:f>Sheet1!$B$2:$E$2</c:f>
              <c:numCache>
                <c:ptCount val="4"/>
                <c:pt idx="0">
                  <c:v>10</c:v>
                </c:pt>
                <c:pt idx="1">
                  <c:v>8</c:v>
                </c:pt>
                <c:pt idx="2">
                  <c:v>2</c:v>
                </c:pt>
                <c:pt idx="3">
                  <c:v>28</c:v>
                </c:pt>
              </c:numCache>
            </c:numRef>
          </c:val>
          <c:smooth val="0"/>
        </c:ser>
        <c:ser>
          <c:idx val="1"/>
          <c:order val="1"/>
          <c:tx>
            <c:strRef>
              <c:f>Sheet1!$A$3</c:f>
              <c:strCache>
                <c:ptCount val="1"/>
                <c:pt idx="0">
                  <c:v>Amb</c:v>
                </c:pt>
              </c:strCache>
            </c:strRef>
          </c:tx>
          <c:spPr>
            <a:solidFill>
              <a:srgbClr val="4F81BD"/>
            </a:solidFill>
            <a:ln w="25400" cap="flat">
              <a:solidFill>
                <a:srgbClr val="4F81BD"/>
              </a:solidFill>
              <a:prstDash val="solid"/>
              <a:round/>
            </a:ln>
            <a:effectLst>
              <a:outerShdw sx="100000" sy="100000" kx="0" ky="0" algn="bl" rotWithShape="1" blurRad="38100" dist="23000" dir="5400000">
                <a:srgbClr val="000000">
                  <a:alpha val="35000"/>
                </a:srgbClr>
              </a:outerShdw>
            </a:effectLst>
          </c:spPr>
          <c:marker>
            <c:symbol val="circle"/>
            <c:size val="6"/>
            <c:spPr>
              <a:solidFill>
                <a:srgbClr val="4F81BD"/>
              </a:solidFill>
              <a:ln w="9525" cap="flat">
                <a:solidFill>
                  <a:srgbClr val="4F81BD"/>
                </a:solidFill>
                <a:prstDash val="solid"/>
                <a:round/>
              </a:ln>
              <a:effectLst/>
            </c:spPr>
          </c:marker>
          <c:dLbls>
            <c:numFmt formatCode="#,##0" sourceLinked="0"/>
            <c:txPr>
              <a:bodyPr/>
              <a:lstStyle/>
              <a:p>
                <a:pPr>
                  <a:defRPr b="0" i="0" strike="noStrike" sz="1200" u="none">
                    <a:solidFill>
                      <a:srgbClr val="000000"/>
                    </a:solidFill>
                    <a:latin typeface="Arial"/>
                  </a:defRPr>
                </a:pPr>
              </a:p>
            </c:txPr>
            <c:dLblPos val="ctr"/>
            <c:showLegendKey val="0"/>
            <c:showVal val="0"/>
            <c:showCatName val="0"/>
            <c:showSerName val="0"/>
            <c:showPercent val="0"/>
            <c:showBubbleSize val="0"/>
            <c:showLeaderLines val="0"/>
          </c:dLbls>
          <c:cat>
            <c:strRef>
              <c:f>Sheet1!$B$1:$E$1</c:f>
              <c:strCache>
                <c:ptCount val="4"/>
                <c:pt idx="0">
                  <c:v>Q1</c:v>
                </c:pt>
                <c:pt idx="1">
                  <c:v>Q2</c:v>
                </c:pt>
                <c:pt idx="2">
                  <c:v>Q3</c:v>
                </c:pt>
                <c:pt idx="3">
                  <c:v>Q4</c:v>
                </c:pt>
              </c:strCache>
            </c:strRef>
          </c:cat>
          <c:val>
            <c:numRef>
              <c:f>Sheet1!$B$3:$E$3</c:f>
              <c:numCache>
                <c:ptCount val="4"/>
                <c:pt idx="0">
                  <c:v>8</c:v>
                </c:pt>
                <c:pt idx="1">
                  <c:v>34</c:v>
                </c:pt>
                <c:pt idx="2">
                  <c:v>28</c:v>
                </c:pt>
                <c:pt idx="3">
                  <c:v>4</c:v>
                </c:pt>
              </c:numCache>
            </c:numRef>
          </c:val>
          <c:smooth val="0"/>
        </c:ser>
        <c:ser>
          <c:idx val="2"/>
          <c:order val="2"/>
          <c:tx>
            <c:strRef>
              <c:f>Sheet1!$A$4</c:f>
              <c:strCache>
                <c:ptCount val="1"/>
                <c:pt idx="0">
                  <c:v>Grn</c:v>
                </c:pt>
              </c:strCache>
            </c:strRef>
          </c:tx>
          <c:spPr>
            <a:solidFill>
              <a:srgbClr val="9BBB59"/>
            </a:solidFill>
            <a:ln w="25400" cap="flat">
              <a:solidFill>
                <a:srgbClr val="9BBB59"/>
              </a:solidFill>
              <a:prstDash val="solid"/>
              <a:round/>
            </a:ln>
            <a:effectLst>
              <a:outerShdw sx="100000" sy="100000" kx="0" ky="0" algn="bl" rotWithShape="1" blurRad="38100" dist="23000" dir="5400000">
                <a:srgbClr val="000000">
                  <a:alpha val="35000"/>
                </a:srgbClr>
              </a:outerShdw>
            </a:effectLst>
          </c:spPr>
          <c:marker>
            <c:symbol val="circle"/>
            <c:size val="6"/>
            <c:spPr>
              <a:solidFill>
                <a:srgbClr val="9BBB59"/>
              </a:solidFill>
              <a:ln w="9525" cap="flat">
                <a:solidFill>
                  <a:srgbClr val="9BBB59"/>
                </a:solidFill>
                <a:prstDash val="solid"/>
                <a:round/>
              </a:ln>
              <a:effectLst/>
            </c:spPr>
          </c:marker>
          <c:dLbls>
            <c:numFmt formatCode="#,##0" sourceLinked="0"/>
            <c:txPr>
              <a:bodyPr/>
              <a:lstStyle/>
              <a:p>
                <a:pPr>
                  <a:defRPr b="0" i="0" strike="noStrike" sz="1200" u="none">
                    <a:solidFill>
                      <a:srgbClr val="000000"/>
                    </a:solidFill>
                    <a:latin typeface="Arial"/>
                  </a:defRPr>
                </a:pPr>
              </a:p>
            </c:txPr>
            <c:dLblPos val="ctr"/>
            <c:showLegendKey val="0"/>
            <c:showVal val="0"/>
            <c:showCatName val="0"/>
            <c:showSerName val="0"/>
            <c:showPercent val="0"/>
            <c:showBubbleSize val="0"/>
            <c:showLeaderLines val="0"/>
          </c:dLbls>
          <c:cat>
            <c:strRef>
              <c:f>Sheet1!$B$1:$E$1</c:f>
              <c:strCache>
                <c:ptCount val="4"/>
                <c:pt idx="0">
                  <c:v>Q1</c:v>
                </c:pt>
                <c:pt idx="1">
                  <c:v>Q2</c:v>
                </c:pt>
                <c:pt idx="2">
                  <c:v>Q3</c:v>
                </c:pt>
                <c:pt idx="3">
                  <c:v>Q4</c:v>
                </c:pt>
              </c:strCache>
            </c:strRef>
          </c:cat>
          <c:val>
            <c:numRef>
              <c:f>Sheet1!$B$4:$E$4</c:f>
              <c:numCache>
                <c:ptCount val="4"/>
                <c:pt idx="0">
                  <c:v>78</c:v>
                </c:pt>
                <c:pt idx="1">
                  <c:v>4</c:v>
                </c:pt>
                <c:pt idx="2">
                  <c:v>19</c:v>
                </c:pt>
                <c:pt idx="3">
                  <c:v>43</c:v>
                </c:pt>
              </c:numCache>
            </c:numRef>
          </c:val>
          <c:smooth val="0"/>
        </c:ser>
        <c:ser>
          <c:idx val="3"/>
          <c:order val="3"/>
          <c:tx>
            <c:strRef>
              <c:f>Sheet1!$A$5</c:f>
              <c:strCache>
                <c:ptCount val="1"/>
                <c:pt idx="0">
                  <c:v>Unk</c:v>
                </c:pt>
              </c:strCache>
            </c:strRef>
          </c:tx>
          <c:spPr>
            <a:solidFill>
              <a:srgbClr val="8064A2"/>
            </a:solidFill>
            <a:ln w="25400" cap="flat">
              <a:solidFill>
                <a:srgbClr val="8064A2"/>
              </a:solidFill>
              <a:prstDash val="solid"/>
              <a:round/>
            </a:ln>
            <a:effectLst>
              <a:outerShdw sx="100000" sy="100000" kx="0" ky="0" algn="bl" rotWithShape="1" blurRad="38100" dist="23000" dir="5400000">
                <a:srgbClr val="000000">
                  <a:alpha val="35000"/>
                </a:srgbClr>
              </a:outerShdw>
            </a:effectLst>
          </c:spPr>
          <c:marker>
            <c:symbol val="circle"/>
            <c:size val="6"/>
            <c:spPr>
              <a:solidFill>
                <a:srgbClr val="8064A2"/>
              </a:solidFill>
              <a:ln w="9525" cap="flat">
                <a:solidFill>
                  <a:srgbClr val="8064A2"/>
                </a:solidFill>
                <a:prstDash val="solid"/>
                <a:round/>
              </a:ln>
              <a:effectLst/>
            </c:spPr>
          </c:marker>
          <c:dLbls>
            <c:numFmt formatCode="#,##0" sourceLinked="0"/>
            <c:txPr>
              <a:bodyPr/>
              <a:lstStyle/>
              <a:p>
                <a:pPr>
                  <a:defRPr b="0" i="0" strike="noStrike" sz="1200" u="none">
                    <a:solidFill>
                      <a:srgbClr val="000000"/>
                    </a:solidFill>
                    <a:latin typeface="Arial"/>
                  </a:defRPr>
                </a:pPr>
              </a:p>
            </c:txPr>
            <c:dLblPos val="ctr"/>
            <c:showLegendKey val="0"/>
            <c:showVal val="0"/>
            <c:showCatName val="0"/>
            <c:showSerName val="0"/>
            <c:showPercent val="0"/>
            <c:showBubbleSize val="0"/>
            <c:showLeaderLines val="0"/>
          </c:dLbls>
          <c:cat>
            <c:strRef>
              <c:f>Sheet1!$B$1:$E$1</c:f>
              <c:strCache>
                <c:ptCount val="4"/>
                <c:pt idx="0">
                  <c:v>Q1</c:v>
                </c:pt>
                <c:pt idx="1">
                  <c:v>Q2</c:v>
                </c:pt>
                <c:pt idx="2">
                  <c:v>Q3</c:v>
                </c:pt>
                <c:pt idx="3">
                  <c:v>Q4</c:v>
                </c:pt>
              </c:strCache>
            </c:strRef>
          </c:cat>
          <c:val>
            <c:numRef>
              <c:f>Sheet1!$B$5:$E$5</c:f>
              <c:numCache>
                <c:ptCount val="4"/>
                <c:pt idx="0">
                  <c:v>7</c:v>
                </c:pt>
                <c:pt idx="1">
                  <c:v>7</c:v>
                </c:pt>
                <c:pt idx="2">
                  <c:v>9</c:v>
                </c:pt>
                <c:pt idx="3">
                  <c:v>4</c:v>
                </c:pt>
              </c:numCache>
            </c:numRef>
          </c:val>
          <c:smooth val="0"/>
        </c:ser>
        <c:marker val="1"/>
        <c:axId val="2094734552"/>
        <c:axId val="2094734553"/>
      </c:lineChart>
      <c:catAx>
        <c:axId val="2094734552"/>
        <c:scaling>
          <c:orientation val="minMax"/>
        </c:scaling>
        <c:delete val="0"/>
        <c:axPos val="b"/>
        <c:numFmt formatCode="General" sourceLinked="0"/>
        <c:majorTickMark val="out"/>
        <c:minorTickMark val="none"/>
        <c:tickLblPos val="low"/>
        <c:spPr>
          <a:ln w="12700" cap="flat">
            <a:solidFill>
              <a:srgbClr val="888888"/>
            </a:solidFill>
            <a:prstDash val="solid"/>
            <a:round/>
          </a:ln>
        </c:spPr>
        <c:txPr>
          <a:bodyPr rot="0"/>
          <a:lstStyle/>
          <a:p>
            <a:pPr>
              <a:defRPr b="0" i="0" strike="noStrike" sz="1200" u="none">
                <a:solidFill>
                  <a:srgbClr val="000000"/>
                </a:solidFill>
                <a:latin typeface="Arial"/>
              </a:defRPr>
            </a:pPr>
          </a:p>
        </c:txPr>
        <c:crossAx val="2094734553"/>
        <c:crosses val="autoZero"/>
        <c:auto val="1"/>
        <c:lblAlgn val="ctr"/>
        <c:noMultiLvlLbl val="1"/>
      </c:catAx>
      <c:valAx>
        <c:axId val="2094734553"/>
        <c:scaling>
          <c:orientation val="minMax"/>
        </c:scaling>
        <c:delete val="0"/>
        <c:axPos val="l"/>
        <c:majorGridlines>
          <c:spPr>
            <a:ln w="12700" cap="flat">
              <a:solidFill>
                <a:srgbClr val="888888"/>
              </a:solidFill>
              <a:prstDash val="solid"/>
              <a:round/>
            </a:ln>
          </c:spPr>
        </c:majorGridlines>
        <c:numFmt formatCode="General" sourceLinked="0"/>
        <c:majorTickMark val="out"/>
        <c:minorTickMark val="none"/>
        <c:tickLblPos val="nextTo"/>
        <c:spPr>
          <a:ln w="12700" cap="flat">
            <a:solidFill>
              <a:srgbClr val="888888"/>
            </a:solidFill>
            <a:prstDash val="solid"/>
            <a:round/>
          </a:ln>
        </c:spPr>
        <c:txPr>
          <a:bodyPr rot="0"/>
          <a:lstStyle/>
          <a:p>
            <a:pPr>
              <a:defRPr b="0" i="0" strike="noStrike" sz="1200" u="none">
                <a:solidFill>
                  <a:srgbClr val="000000"/>
                </a:solidFill>
                <a:latin typeface="Arial"/>
              </a:defRPr>
            </a:pPr>
          </a:p>
        </c:txPr>
        <c:crossAx val="2094734552"/>
        <c:crosses val="autoZero"/>
        <c:crossBetween val="between"/>
      </c:valAx>
      <c:spPr>
        <a:noFill/>
        <a:ln>
          <a:noFill/>
        </a:ln>
        <a:effectLst/>
      </c:spPr>
    </c:plotArea>
    <c:plotVisOnly val="1"/>
    <c:dispBlanksAs val="gap"/>
  </c:chart>
  <c:spPr>
    <a:noFill/>
    <a:ln w="12700" cap="flat">
      <a:noFill/>
      <a:miter lim="400000"/>
    </a:ln>
    <a:effectLst/>
  </c:spPr>
  <c:externalData r:id="rId1">
    <c:autoUpdate val="0"/>
  </c:externalData>
</c:chartSpace>
</file>

<file path=ppt/charts/chart25.xml><?xml version="1.0" encoding="utf-8"?>
<c:chartSpace xmlns:c="http://schemas.openxmlformats.org/drawingml/2006/chart" xmlns:a="http://schemas.openxmlformats.org/drawingml/2006/main" xmlns:r="http://schemas.openxmlformats.org/officeDocument/2006/relationships">
  <c:chart>
    <c:title>
      <c:tx>
        <c:rich>
          <a:bodyPr/>
          <a:lstStyle/>
          <a:p>
            <a:pPr>
              <a:defRPr b="0" i="0" strike="noStrike" sz="1800" u="none">
                <a:solidFill>
                  <a:srgbClr val="000000"/>
                </a:solidFill>
                <a:latin typeface="Arial"/>
              </a:defRPr>
            </a:pPr>
            <a:r>
              <a:rPr b="0" i="0" strike="noStrike" sz="1800" u="none">
                <a:solidFill>
                  <a:srgbClr val="000000"/>
                </a:solidFill>
                <a:latin typeface="Arial"/>
              </a:rPr>
              <a:t>dash</a:t>
            </a:r>
          </a:p>
        </c:rich>
      </c:tx>
      <c:layout/>
      <c:overlay val="0"/>
    </c:title>
    <c:autoTitleDeleted val="0"/>
    <c:plotArea>
      <c:layout/>
      <c:lineChart>
        <c:grouping val="standard"/>
        <c:varyColors val="0"/>
        <c:ser>
          <c:idx val="0"/>
          <c:order val="0"/>
          <c:tx>
            <c:strRef>
              <c:f>Sheet1!$A$2</c:f>
              <c:strCache>
                <c:ptCount val="1"/>
                <c:pt idx="0">
                  <c:v>Red</c:v>
                </c:pt>
              </c:strCache>
            </c:strRef>
          </c:tx>
          <c:spPr>
            <a:solidFill>
              <a:srgbClr val="C0504D"/>
            </a:solidFill>
            <a:ln w="25400" cap="flat">
              <a:solidFill>
                <a:srgbClr val="C0504D"/>
              </a:solidFill>
              <a:prstDash val="solid"/>
              <a:round/>
            </a:ln>
            <a:effectLst>
              <a:outerShdw sx="100000" sy="100000" kx="0" ky="0" algn="bl" rotWithShape="1" blurRad="38100" dist="23000" dir="5400000">
                <a:srgbClr val="000000">
                  <a:alpha val="35000"/>
                </a:srgbClr>
              </a:outerShdw>
            </a:effectLst>
          </c:spPr>
          <c:marker>
            <c:symbol val="dash"/>
            <c:size val="6"/>
            <c:spPr>
              <a:solidFill>
                <a:srgbClr val="C0504D"/>
              </a:solidFill>
              <a:ln w="9525" cap="flat">
                <a:solidFill>
                  <a:srgbClr val="C0504D"/>
                </a:solidFill>
                <a:prstDash val="solid"/>
                <a:round/>
              </a:ln>
              <a:effectLst/>
            </c:spPr>
          </c:marker>
          <c:dLbls>
            <c:numFmt formatCode="#,##0" sourceLinked="0"/>
            <c:txPr>
              <a:bodyPr/>
              <a:lstStyle/>
              <a:p>
                <a:pPr>
                  <a:defRPr b="0" i="0" strike="noStrike" sz="1200" u="none">
                    <a:solidFill>
                      <a:srgbClr val="000000"/>
                    </a:solidFill>
                    <a:latin typeface="Arial"/>
                  </a:defRPr>
                </a:pPr>
              </a:p>
            </c:txPr>
            <c:dLblPos val="ctr"/>
            <c:showLegendKey val="0"/>
            <c:showVal val="0"/>
            <c:showCatName val="0"/>
            <c:showSerName val="0"/>
            <c:showPercent val="0"/>
            <c:showBubbleSize val="0"/>
            <c:showLeaderLines val="0"/>
          </c:dLbls>
          <c:cat>
            <c:strRef>
              <c:f>Sheet1!$B$1:$E$1</c:f>
              <c:strCache>
                <c:ptCount val="4"/>
                <c:pt idx="0">
                  <c:v>Q1</c:v>
                </c:pt>
                <c:pt idx="1">
                  <c:v>Q2</c:v>
                </c:pt>
                <c:pt idx="2">
                  <c:v>Q3</c:v>
                </c:pt>
                <c:pt idx="3">
                  <c:v>Q4</c:v>
                </c:pt>
              </c:strCache>
            </c:strRef>
          </c:cat>
          <c:val>
            <c:numRef>
              <c:f>Sheet1!$B$2:$E$2</c:f>
              <c:numCache>
                <c:ptCount val="4"/>
                <c:pt idx="0">
                  <c:v>10</c:v>
                </c:pt>
                <c:pt idx="1">
                  <c:v>8</c:v>
                </c:pt>
                <c:pt idx="2">
                  <c:v>2</c:v>
                </c:pt>
                <c:pt idx="3">
                  <c:v>28</c:v>
                </c:pt>
              </c:numCache>
            </c:numRef>
          </c:val>
          <c:smooth val="0"/>
        </c:ser>
        <c:ser>
          <c:idx val="1"/>
          <c:order val="1"/>
          <c:tx>
            <c:strRef>
              <c:f>Sheet1!$A$3</c:f>
              <c:strCache>
                <c:ptCount val="1"/>
                <c:pt idx="0">
                  <c:v>Amb</c:v>
                </c:pt>
              </c:strCache>
            </c:strRef>
          </c:tx>
          <c:spPr>
            <a:solidFill>
              <a:srgbClr val="4F81BD"/>
            </a:solidFill>
            <a:ln w="25400" cap="flat">
              <a:solidFill>
                <a:srgbClr val="4F81BD"/>
              </a:solidFill>
              <a:prstDash val="solid"/>
              <a:round/>
            </a:ln>
            <a:effectLst>
              <a:outerShdw sx="100000" sy="100000" kx="0" ky="0" algn="bl" rotWithShape="1" blurRad="38100" dist="23000" dir="5400000">
                <a:srgbClr val="000000">
                  <a:alpha val="35000"/>
                </a:srgbClr>
              </a:outerShdw>
            </a:effectLst>
          </c:spPr>
          <c:marker>
            <c:symbol val="dash"/>
            <c:size val="6"/>
            <c:spPr>
              <a:solidFill>
                <a:srgbClr val="4F81BD"/>
              </a:solidFill>
              <a:ln w="9525" cap="flat">
                <a:solidFill>
                  <a:srgbClr val="4F81BD"/>
                </a:solidFill>
                <a:prstDash val="solid"/>
                <a:round/>
              </a:ln>
              <a:effectLst/>
            </c:spPr>
          </c:marker>
          <c:dLbls>
            <c:numFmt formatCode="#,##0" sourceLinked="0"/>
            <c:txPr>
              <a:bodyPr/>
              <a:lstStyle/>
              <a:p>
                <a:pPr>
                  <a:defRPr b="0" i="0" strike="noStrike" sz="1200" u="none">
                    <a:solidFill>
                      <a:srgbClr val="000000"/>
                    </a:solidFill>
                    <a:latin typeface="Arial"/>
                  </a:defRPr>
                </a:pPr>
              </a:p>
            </c:txPr>
            <c:dLblPos val="ctr"/>
            <c:showLegendKey val="0"/>
            <c:showVal val="0"/>
            <c:showCatName val="0"/>
            <c:showSerName val="0"/>
            <c:showPercent val="0"/>
            <c:showBubbleSize val="0"/>
            <c:showLeaderLines val="0"/>
          </c:dLbls>
          <c:cat>
            <c:strRef>
              <c:f>Sheet1!$B$1:$E$1</c:f>
              <c:strCache>
                <c:ptCount val="4"/>
                <c:pt idx="0">
                  <c:v>Q1</c:v>
                </c:pt>
                <c:pt idx="1">
                  <c:v>Q2</c:v>
                </c:pt>
                <c:pt idx="2">
                  <c:v>Q3</c:v>
                </c:pt>
                <c:pt idx="3">
                  <c:v>Q4</c:v>
                </c:pt>
              </c:strCache>
            </c:strRef>
          </c:cat>
          <c:val>
            <c:numRef>
              <c:f>Sheet1!$B$3:$E$3</c:f>
              <c:numCache>
                <c:ptCount val="4"/>
                <c:pt idx="0">
                  <c:v>8</c:v>
                </c:pt>
                <c:pt idx="1">
                  <c:v>34</c:v>
                </c:pt>
                <c:pt idx="2">
                  <c:v>28</c:v>
                </c:pt>
                <c:pt idx="3">
                  <c:v>4</c:v>
                </c:pt>
              </c:numCache>
            </c:numRef>
          </c:val>
          <c:smooth val="0"/>
        </c:ser>
        <c:ser>
          <c:idx val="2"/>
          <c:order val="2"/>
          <c:tx>
            <c:strRef>
              <c:f>Sheet1!$A$4</c:f>
              <c:strCache>
                <c:ptCount val="1"/>
                <c:pt idx="0">
                  <c:v>Grn</c:v>
                </c:pt>
              </c:strCache>
            </c:strRef>
          </c:tx>
          <c:spPr>
            <a:solidFill>
              <a:srgbClr val="9BBB59"/>
            </a:solidFill>
            <a:ln w="25400" cap="flat">
              <a:solidFill>
                <a:srgbClr val="9BBB59"/>
              </a:solidFill>
              <a:prstDash val="solid"/>
              <a:round/>
            </a:ln>
            <a:effectLst>
              <a:outerShdw sx="100000" sy="100000" kx="0" ky="0" algn="bl" rotWithShape="1" blurRad="38100" dist="23000" dir="5400000">
                <a:srgbClr val="000000">
                  <a:alpha val="35000"/>
                </a:srgbClr>
              </a:outerShdw>
            </a:effectLst>
          </c:spPr>
          <c:marker>
            <c:symbol val="dash"/>
            <c:size val="6"/>
            <c:spPr>
              <a:solidFill>
                <a:srgbClr val="9BBB59"/>
              </a:solidFill>
              <a:ln w="9525" cap="flat">
                <a:solidFill>
                  <a:srgbClr val="9BBB59"/>
                </a:solidFill>
                <a:prstDash val="solid"/>
                <a:round/>
              </a:ln>
              <a:effectLst/>
            </c:spPr>
          </c:marker>
          <c:dLbls>
            <c:numFmt formatCode="#,##0" sourceLinked="0"/>
            <c:txPr>
              <a:bodyPr/>
              <a:lstStyle/>
              <a:p>
                <a:pPr>
                  <a:defRPr b="0" i="0" strike="noStrike" sz="1200" u="none">
                    <a:solidFill>
                      <a:srgbClr val="000000"/>
                    </a:solidFill>
                    <a:latin typeface="Arial"/>
                  </a:defRPr>
                </a:pPr>
              </a:p>
            </c:txPr>
            <c:dLblPos val="ctr"/>
            <c:showLegendKey val="0"/>
            <c:showVal val="0"/>
            <c:showCatName val="0"/>
            <c:showSerName val="0"/>
            <c:showPercent val="0"/>
            <c:showBubbleSize val="0"/>
            <c:showLeaderLines val="0"/>
          </c:dLbls>
          <c:cat>
            <c:strRef>
              <c:f>Sheet1!$B$1:$E$1</c:f>
              <c:strCache>
                <c:ptCount val="4"/>
                <c:pt idx="0">
                  <c:v>Q1</c:v>
                </c:pt>
                <c:pt idx="1">
                  <c:v>Q2</c:v>
                </c:pt>
                <c:pt idx="2">
                  <c:v>Q3</c:v>
                </c:pt>
                <c:pt idx="3">
                  <c:v>Q4</c:v>
                </c:pt>
              </c:strCache>
            </c:strRef>
          </c:cat>
          <c:val>
            <c:numRef>
              <c:f>Sheet1!$B$4:$E$4</c:f>
              <c:numCache>
                <c:ptCount val="4"/>
                <c:pt idx="0">
                  <c:v>78</c:v>
                </c:pt>
                <c:pt idx="1">
                  <c:v>4</c:v>
                </c:pt>
                <c:pt idx="2">
                  <c:v>19</c:v>
                </c:pt>
                <c:pt idx="3">
                  <c:v>43</c:v>
                </c:pt>
              </c:numCache>
            </c:numRef>
          </c:val>
          <c:smooth val="0"/>
        </c:ser>
        <c:ser>
          <c:idx val="3"/>
          <c:order val="3"/>
          <c:tx>
            <c:strRef>
              <c:f>Sheet1!$A$5</c:f>
              <c:strCache>
                <c:ptCount val="1"/>
                <c:pt idx="0">
                  <c:v>Unk</c:v>
                </c:pt>
              </c:strCache>
            </c:strRef>
          </c:tx>
          <c:spPr>
            <a:solidFill>
              <a:srgbClr val="8064A2"/>
            </a:solidFill>
            <a:ln w="25400" cap="flat">
              <a:solidFill>
                <a:srgbClr val="8064A2"/>
              </a:solidFill>
              <a:prstDash val="solid"/>
              <a:round/>
            </a:ln>
            <a:effectLst>
              <a:outerShdw sx="100000" sy="100000" kx="0" ky="0" algn="bl" rotWithShape="1" blurRad="38100" dist="23000" dir="5400000">
                <a:srgbClr val="000000">
                  <a:alpha val="35000"/>
                </a:srgbClr>
              </a:outerShdw>
            </a:effectLst>
          </c:spPr>
          <c:marker>
            <c:symbol val="dash"/>
            <c:size val="6"/>
            <c:spPr>
              <a:solidFill>
                <a:srgbClr val="8064A2"/>
              </a:solidFill>
              <a:ln w="9525" cap="flat">
                <a:solidFill>
                  <a:srgbClr val="8064A2"/>
                </a:solidFill>
                <a:prstDash val="solid"/>
                <a:round/>
              </a:ln>
              <a:effectLst/>
            </c:spPr>
          </c:marker>
          <c:dLbls>
            <c:numFmt formatCode="#,##0" sourceLinked="0"/>
            <c:txPr>
              <a:bodyPr/>
              <a:lstStyle/>
              <a:p>
                <a:pPr>
                  <a:defRPr b="0" i="0" strike="noStrike" sz="1200" u="none">
                    <a:solidFill>
                      <a:srgbClr val="000000"/>
                    </a:solidFill>
                    <a:latin typeface="Arial"/>
                  </a:defRPr>
                </a:pPr>
              </a:p>
            </c:txPr>
            <c:dLblPos val="ctr"/>
            <c:showLegendKey val="0"/>
            <c:showVal val="0"/>
            <c:showCatName val="0"/>
            <c:showSerName val="0"/>
            <c:showPercent val="0"/>
            <c:showBubbleSize val="0"/>
            <c:showLeaderLines val="0"/>
          </c:dLbls>
          <c:cat>
            <c:strRef>
              <c:f>Sheet1!$B$1:$E$1</c:f>
              <c:strCache>
                <c:ptCount val="4"/>
                <c:pt idx="0">
                  <c:v>Q1</c:v>
                </c:pt>
                <c:pt idx="1">
                  <c:v>Q2</c:v>
                </c:pt>
                <c:pt idx="2">
                  <c:v>Q3</c:v>
                </c:pt>
                <c:pt idx="3">
                  <c:v>Q4</c:v>
                </c:pt>
              </c:strCache>
            </c:strRef>
          </c:cat>
          <c:val>
            <c:numRef>
              <c:f>Sheet1!$B$5:$E$5</c:f>
              <c:numCache>
                <c:ptCount val="4"/>
                <c:pt idx="0">
                  <c:v>7</c:v>
                </c:pt>
                <c:pt idx="1">
                  <c:v>7</c:v>
                </c:pt>
                <c:pt idx="2">
                  <c:v>9</c:v>
                </c:pt>
                <c:pt idx="3">
                  <c:v>4</c:v>
                </c:pt>
              </c:numCache>
            </c:numRef>
          </c:val>
          <c:smooth val="0"/>
        </c:ser>
        <c:marker val="1"/>
        <c:axId val="2094734552"/>
        <c:axId val="2094734553"/>
      </c:lineChart>
      <c:catAx>
        <c:axId val="2094734552"/>
        <c:scaling>
          <c:orientation val="minMax"/>
        </c:scaling>
        <c:delete val="0"/>
        <c:axPos val="b"/>
        <c:numFmt formatCode="General" sourceLinked="0"/>
        <c:majorTickMark val="out"/>
        <c:minorTickMark val="none"/>
        <c:tickLblPos val="low"/>
        <c:spPr>
          <a:ln w="12700" cap="flat">
            <a:solidFill>
              <a:srgbClr val="888888"/>
            </a:solidFill>
            <a:prstDash val="solid"/>
            <a:round/>
          </a:ln>
        </c:spPr>
        <c:txPr>
          <a:bodyPr rot="0"/>
          <a:lstStyle/>
          <a:p>
            <a:pPr>
              <a:defRPr b="0" i="0" strike="noStrike" sz="1200" u="none">
                <a:solidFill>
                  <a:srgbClr val="000000"/>
                </a:solidFill>
                <a:latin typeface="Arial"/>
              </a:defRPr>
            </a:pPr>
          </a:p>
        </c:txPr>
        <c:crossAx val="2094734553"/>
        <c:crosses val="autoZero"/>
        <c:auto val="1"/>
        <c:lblAlgn val="ctr"/>
        <c:noMultiLvlLbl val="1"/>
      </c:catAx>
      <c:valAx>
        <c:axId val="2094734553"/>
        <c:scaling>
          <c:orientation val="minMax"/>
        </c:scaling>
        <c:delete val="0"/>
        <c:axPos val="l"/>
        <c:majorGridlines>
          <c:spPr>
            <a:ln w="12700" cap="flat">
              <a:solidFill>
                <a:srgbClr val="888888"/>
              </a:solidFill>
              <a:prstDash val="solid"/>
              <a:round/>
            </a:ln>
          </c:spPr>
        </c:majorGridlines>
        <c:numFmt formatCode="General" sourceLinked="0"/>
        <c:majorTickMark val="out"/>
        <c:minorTickMark val="none"/>
        <c:tickLblPos val="nextTo"/>
        <c:spPr>
          <a:ln w="12700" cap="flat">
            <a:solidFill>
              <a:srgbClr val="888888"/>
            </a:solidFill>
            <a:prstDash val="solid"/>
            <a:round/>
          </a:ln>
        </c:spPr>
        <c:txPr>
          <a:bodyPr rot="0"/>
          <a:lstStyle/>
          <a:p>
            <a:pPr>
              <a:defRPr b="0" i="0" strike="noStrike" sz="1200" u="none">
                <a:solidFill>
                  <a:srgbClr val="000000"/>
                </a:solidFill>
                <a:latin typeface="Arial"/>
              </a:defRPr>
            </a:pPr>
          </a:p>
        </c:txPr>
        <c:crossAx val="2094734552"/>
        <c:crosses val="autoZero"/>
        <c:crossBetween val="between"/>
      </c:valAx>
      <c:spPr>
        <a:noFill/>
        <a:ln>
          <a:noFill/>
        </a:ln>
        <a:effectLst/>
      </c:spPr>
    </c:plotArea>
    <c:plotVisOnly val="1"/>
    <c:dispBlanksAs val="gap"/>
  </c:chart>
  <c:spPr>
    <a:noFill/>
    <a:ln w="12700" cap="flat">
      <a:noFill/>
      <a:miter lim="400000"/>
    </a:ln>
    <a:effectLst/>
  </c:spPr>
  <c:externalData r:id="rId1">
    <c:autoUpdate val="0"/>
  </c:externalData>
</c:chartSpace>
</file>

<file path=ppt/charts/chart26.xml><?xml version="1.0" encoding="utf-8"?>
<c:chartSpace xmlns:c="http://schemas.openxmlformats.org/drawingml/2006/chart" xmlns:a="http://schemas.openxmlformats.org/drawingml/2006/main" xmlns:r="http://schemas.openxmlformats.org/officeDocument/2006/relationships">
  <c:chart>
    <c:title>
      <c:tx>
        <c:rich>
          <a:bodyPr/>
          <a:lstStyle/>
          <a:p>
            <a:pPr>
              <a:defRPr b="0" i="0" strike="noStrike" sz="1800" u="none">
                <a:solidFill>
                  <a:srgbClr val="000000"/>
                </a:solidFill>
                <a:latin typeface="Arial"/>
              </a:defRPr>
            </a:pPr>
            <a:r>
              <a:rPr b="0" i="0" strike="noStrike" sz="1800" u="none">
                <a:solidFill>
                  <a:srgbClr val="000000"/>
                </a:solidFill>
                <a:latin typeface="Arial"/>
              </a:rPr>
              <a:t>diamond</a:t>
            </a:r>
          </a:p>
        </c:rich>
      </c:tx>
      <c:layout/>
      <c:overlay val="0"/>
    </c:title>
    <c:autoTitleDeleted val="0"/>
    <c:plotArea>
      <c:layout/>
      <c:lineChart>
        <c:grouping val="standard"/>
        <c:varyColors val="0"/>
        <c:ser>
          <c:idx val="0"/>
          <c:order val="0"/>
          <c:tx>
            <c:strRef>
              <c:f>Sheet1!$A$2</c:f>
              <c:strCache>
                <c:ptCount val="1"/>
                <c:pt idx="0">
                  <c:v>Red</c:v>
                </c:pt>
              </c:strCache>
            </c:strRef>
          </c:tx>
          <c:spPr>
            <a:solidFill>
              <a:srgbClr val="C0504D"/>
            </a:solidFill>
            <a:ln w="25400" cap="flat">
              <a:solidFill>
                <a:srgbClr val="C0504D"/>
              </a:solidFill>
              <a:prstDash val="solid"/>
              <a:round/>
            </a:ln>
            <a:effectLst>
              <a:outerShdw sx="100000" sy="100000" kx="0" ky="0" algn="bl" rotWithShape="1" blurRad="38100" dist="23000" dir="5400000">
                <a:srgbClr val="000000">
                  <a:alpha val="35000"/>
                </a:srgbClr>
              </a:outerShdw>
            </a:effectLst>
          </c:spPr>
          <c:marker>
            <c:symbol val="diamond"/>
            <c:size val="6"/>
            <c:spPr>
              <a:solidFill>
                <a:srgbClr val="C0504D"/>
              </a:solidFill>
              <a:ln w="9525" cap="flat">
                <a:solidFill>
                  <a:srgbClr val="C0504D"/>
                </a:solidFill>
                <a:prstDash val="solid"/>
                <a:round/>
              </a:ln>
              <a:effectLst/>
            </c:spPr>
          </c:marker>
          <c:dLbls>
            <c:numFmt formatCode="#,##0" sourceLinked="0"/>
            <c:txPr>
              <a:bodyPr/>
              <a:lstStyle/>
              <a:p>
                <a:pPr>
                  <a:defRPr b="0" i="0" strike="noStrike" sz="1200" u="none">
                    <a:solidFill>
                      <a:srgbClr val="000000"/>
                    </a:solidFill>
                    <a:latin typeface="Arial"/>
                  </a:defRPr>
                </a:pPr>
              </a:p>
            </c:txPr>
            <c:dLblPos val="ctr"/>
            <c:showLegendKey val="0"/>
            <c:showVal val="0"/>
            <c:showCatName val="0"/>
            <c:showSerName val="0"/>
            <c:showPercent val="0"/>
            <c:showBubbleSize val="0"/>
            <c:showLeaderLines val="0"/>
          </c:dLbls>
          <c:cat>
            <c:strRef>
              <c:f>Sheet1!$B$1:$E$1</c:f>
              <c:strCache>
                <c:ptCount val="4"/>
                <c:pt idx="0">
                  <c:v>Q1</c:v>
                </c:pt>
                <c:pt idx="1">
                  <c:v>Q2</c:v>
                </c:pt>
                <c:pt idx="2">
                  <c:v>Q3</c:v>
                </c:pt>
                <c:pt idx="3">
                  <c:v>Q4</c:v>
                </c:pt>
              </c:strCache>
            </c:strRef>
          </c:cat>
          <c:val>
            <c:numRef>
              <c:f>Sheet1!$B$2:$E$2</c:f>
              <c:numCache>
                <c:ptCount val="4"/>
                <c:pt idx="0">
                  <c:v>10</c:v>
                </c:pt>
                <c:pt idx="1">
                  <c:v>8</c:v>
                </c:pt>
                <c:pt idx="2">
                  <c:v>2</c:v>
                </c:pt>
                <c:pt idx="3">
                  <c:v>28</c:v>
                </c:pt>
              </c:numCache>
            </c:numRef>
          </c:val>
          <c:smooth val="0"/>
        </c:ser>
        <c:ser>
          <c:idx val="1"/>
          <c:order val="1"/>
          <c:tx>
            <c:strRef>
              <c:f>Sheet1!$A$3</c:f>
              <c:strCache>
                <c:ptCount val="1"/>
                <c:pt idx="0">
                  <c:v>Amb</c:v>
                </c:pt>
              </c:strCache>
            </c:strRef>
          </c:tx>
          <c:spPr>
            <a:solidFill>
              <a:srgbClr val="4F81BD"/>
            </a:solidFill>
            <a:ln w="25400" cap="flat">
              <a:solidFill>
                <a:srgbClr val="4F81BD"/>
              </a:solidFill>
              <a:prstDash val="solid"/>
              <a:round/>
            </a:ln>
            <a:effectLst>
              <a:outerShdw sx="100000" sy="100000" kx="0" ky="0" algn="bl" rotWithShape="1" blurRad="38100" dist="23000" dir="5400000">
                <a:srgbClr val="000000">
                  <a:alpha val="35000"/>
                </a:srgbClr>
              </a:outerShdw>
            </a:effectLst>
          </c:spPr>
          <c:marker>
            <c:symbol val="diamond"/>
            <c:size val="6"/>
            <c:spPr>
              <a:solidFill>
                <a:srgbClr val="4F81BD"/>
              </a:solidFill>
              <a:ln w="9525" cap="flat">
                <a:solidFill>
                  <a:srgbClr val="4F81BD"/>
                </a:solidFill>
                <a:prstDash val="solid"/>
                <a:round/>
              </a:ln>
              <a:effectLst/>
            </c:spPr>
          </c:marker>
          <c:dLbls>
            <c:numFmt formatCode="#,##0" sourceLinked="0"/>
            <c:txPr>
              <a:bodyPr/>
              <a:lstStyle/>
              <a:p>
                <a:pPr>
                  <a:defRPr b="0" i="0" strike="noStrike" sz="1200" u="none">
                    <a:solidFill>
                      <a:srgbClr val="000000"/>
                    </a:solidFill>
                    <a:latin typeface="Arial"/>
                  </a:defRPr>
                </a:pPr>
              </a:p>
            </c:txPr>
            <c:dLblPos val="ctr"/>
            <c:showLegendKey val="0"/>
            <c:showVal val="0"/>
            <c:showCatName val="0"/>
            <c:showSerName val="0"/>
            <c:showPercent val="0"/>
            <c:showBubbleSize val="0"/>
            <c:showLeaderLines val="0"/>
          </c:dLbls>
          <c:cat>
            <c:strRef>
              <c:f>Sheet1!$B$1:$E$1</c:f>
              <c:strCache>
                <c:ptCount val="4"/>
                <c:pt idx="0">
                  <c:v>Q1</c:v>
                </c:pt>
                <c:pt idx="1">
                  <c:v>Q2</c:v>
                </c:pt>
                <c:pt idx="2">
                  <c:v>Q3</c:v>
                </c:pt>
                <c:pt idx="3">
                  <c:v>Q4</c:v>
                </c:pt>
              </c:strCache>
            </c:strRef>
          </c:cat>
          <c:val>
            <c:numRef>
              <c:f>Sheet1!$B$3:$E$3</c:f>
              <c:numCache>
                <c:ptCount val="4"/>
                <c:pt idx="0">
                  <c:v>8</c:v>
                </c:pt>
                <c:pt idx="1">
                  <c:v>34</c:v>
                </c:pt>
                <c:pt idx="2">
                  <c:v>28</c:v>
                </c:pt>
                <c:pt idx="3">
                  <c:v>4</c:v>
                </c:pt>
              </c:numCache>
            </c:numRef>
          </c:val>
          <c:smooth val="0"/>
        </c:ser>
        <c:ser>
          <c:idx val="2"/>
          <c:order val="2"/>
          <c:tx>
            <c:strRef>
              <c:f>Sheet1!$A$4</c:f>
              <c:strCache>
                <c:ptCount val="1"/>
                <c:pt idx="0">
                  <c:v>Grn</c:v>
                </c:pt>
              </c:strCache>
            </c:strRef>
          </c:tx>
          <c:spPr>
            <a:solidFill>
              <a:srgbClr val="9BBB59"/>
            </a:solidFill>
            <a:ln w="25400" cap="flat">
              <a:solidFill>
                <a:srgbClr val="9BBB59"/>
              </a:solidFill>
              <a:prstDash val="solid"/>
              <a:round/>
            </a:ln>
            <a:effectLst>
              <a:outerShdw sx="100000" sy="100000" kx="0" ky="0" algn="bl" rotWithShape="1" blurRad="38100" dist="23000" dir="5400000">
                <a:srgbClr val="000000">
                  <a:alpha val="35000"/>
                </a:srgbClr>
              </a:outerShdw>
            </a:effectLst>
          </c:spPr>
          <c:marker>
            <c:symbol val="diamond"/>
            <c:size val="6"/>
            <c:spPr>
              <a:solidFill>
                <a:srgbClr val="9BBB59"/>
              </a:solidFill>
              <a:ln w="9525" cap="flat">
                <a:solidFill>
                  <a:srgbClr val="9BBB59"/>
                </a:solidFill>
                <a:prstDash val="solid"/>
                <a:round/>
              </a:ln>
              <a:effectLst/>
            </c:spPr>
          </c:marker>
          <c:dLbls>
            <c:numFmt formatCode="#,##0" sourceLinked="0"/>
            <c:txPr>
              <a:bodyPr/>
              <a:lstStyle/>
              <a:p>
                <a:pPr>
                  <a:defRPr b="0" i="0" strike="noStrike" sz="1200" u="none">
                    <a:solidFill>
                      <a:srgbClr val="000000"/>
                    </a:solidFill>
                    <a:latin typeface="Arial"/>
                  </a:defRPr>
                </a:pPr>
              </a:p>
            </c:txPr>
            <c:dLblPos val="ctr"/>
            <c:showLegendKey val="0"/>
            <c:showVal val="0"/>
            <c:showCatName val="0"/>
            <c:showSerName val="0"/>
            <c:showPercent val="0"/>
            <c:showBubbleSize val="0"/>
            <c:showLeaderLines val="0"/>
          </c:dLbls>
          <c:cat>
            <c:strRef>
              <c:f>Sheet1!$B$1:$E$1</c:f>
              <c:strCache>
                <c:ptCount val="4"/>
                <c:pt idx="0">
                  <c:v>Q1</c:v>
                </c:pt>
                <c:pt idx="1">
                  <c:v>Q2</c:v>
                </c:pt>
                <c:pt idx="2">
                  <c:v>Q3</c:v>
                </c:pt>
                <c:pt idx="3">
                  <c:v>Q4</c:v>
                </c:pt>
              </c:strCache>
            </c:strRef>
          </c:cat>
          <c:val>
            <c:numRef>
              <c:f>Sheet1!$B$4:$E$4</c:f>
              <c:numCache>
                <c:ptCount val="4"/>
                <c:pt idx="0">
                  <c:v>78</c:v>
                </c:pt>
                <c:pt idx="1">
                  <c:v>4</c:v>
                </c:pt>
                <c:pt idx="2">
                  <c:v>19</c:v>
                </c:pt>
                <c:pt idx="3">
                  <c:v>43</c:v>
                </c:pt>
              </c:numCache>
            </c:numRef>
          </c:val>
          <c:smooth val="0"/>
        </c:ser>
        <c:ser>
          <c:idx val="3"/>
          <c:order val="3"/>
          <c:tx>
            <c:strRef>
              <c:f>Sheet1!$A$5</c:f>
              <c:strCache>
                <c:ptCount val="1"/>
                <c:pt idx="0">
                  <c:v>Unk</c:v>
                </c:pt>
              </c:strCache>
            </c:strRef>
          </c:tx>
          <c:spPr>
            <a:solidFill>
              <a:srgbClr val="8064A2"/>
            </a:solidFill>
            <a:ln w="25400" cap="flat">
              <a:solidFill>
                <a:srgbClr val="8064A2"/>
              </a:solidFill>
              <a:prstDash val="solid"/>
              <a:round/>
            </a:ln>
            <a:effectLst>
              <a:outerShdw sx="100000" sy="100000" kx="0" ky="0" algn="bl" rotWithShape="1" blurRad="38100" dist="23000" dir="5400000">
                <a:srgbClr val="000000">
                  <a:alpha val="35000"/>
                </a:srgbClr>
              </a:outerShdw>
            </a:effectLst>
          </c:spPr>
          <c:marker>
            <c:symbol val="diamond"/>
            <c:size val="6"/>
            <c:spPr>
              <a:solidFill>
                <a:srgbClr val="8064A2"/>
              </a:solidFill>
              <a:ln w="9525" cap="flat">
                <a:solidFill>
                  <a:srgbClr val="8064A2"/>
                </a:solidFill>
                <a:prstDash val="solid"/>
                <a:round/>
              </a:ln>
              <a:effectLst/>
            </c:spPr>
          </c:marker>
          <c:dLbls>
            <c:numFmt formatCode="#,##0" sourceLinked="0"/>
            <c:txPr>
              <a:bodyPr/>
              <a:lstStyle/>
              <a:p>
                <a:pPr>
                  <a:defRPr b="0" i="0" strike="noStrike" sz="1200" u="none">
                    <a:solidFill>
                      <a:srgbClr val="000000"/>
                    </a:solidFill>
                    <a:latin typeface="Arial"/>
                  </a:defRPr>
                </a:pPr>
              </a:p>
            </c:txPr>
            <c:dLblPos val="ctr"/>
            <c:showLegendKey val="0"/>
            <c:showVal val="0"/>
            <c:showCatName val="0"/>
            <c:showSerName val="0"/>
            <c:showPercent val="0"/>
            <c:showBubbleSize val="0"/>
            <c:showLeaderLines val="0"/>
          </c:dLbls>
          <c:cat>
            <c:strRef>
              <c:f>Sheet1!$B$1:$E$1</c:f>
              <c:strCache>
                <c:ptCount val="4"/>
                <c:pt idx="0">
                  <c:v>Q1</c:v>
                </c:pt>
                <c:pt idx="1">
                  <c:v>Q2</c:v>
                </c:pt>
                <c:pt idx="2">
                  <c:v>Q3</c:v>
                </c:pt>
                <c:pt idx="3">
                  <c:v>Q4</c:v>
                </c:pt>
              </c:strCache>
            </c:strRef>
          </c:cat>
          <c:val>
            <c:numRef>
              <c:f>Sheet1!$B$5:$E$5</c:f>
              <c:numCache>
                <c:ptCount val="4"/>
                <c:pt idx="0">
                  <c:v>7</c:v>
                </c:pt>
                <c:pt idx="1">
                  <c:v>7</c:v>
                </c:pt>
                <c:pt idx="2">
                  <c:v>9</c:v>
                </c:pt>
                <c:pt idx="3">
                  <c:v>4</c:v>
                </c:pt>
              </c:numCache>
            </c:numRef>
          </c:val>
          <c:smooth val="0"/>
        </c:ser>
        <c:marker val="1"/>
        <c:axId val="2094734552"/>
        <c:axId val="2094734553"/>
      </c:lineChart>
      <c:catAx>
        <c:axId val="2094734552"/>
        <c:scaling>
          <c:orientation val="minMax"/>
        </c:scaling>
        <c:delete val="0"/>
        <c:axPos val="b"/>
        <c:numFmt formatCode="General" sourceLinked="0"/>
        <c:majorTickMark val="out"/>
        <c:minorTickMark val="none"/>
        <c:tickLblPos val="low"/>
        <c:spPr>
          <a:ln w="12700" cap="flat">
            <a:solidFill>
              <a:srgbClr val="888888"/>
            </a:solidFill>
            <a:prstDash val="solid"/>
            <a:round/>
          </a:ln>
        </c:spPr>
        <c:txPr>
          <a:bodyPr rot="0"/>
          <a:lstStyle/>
          <a:p>
            <a:pPr>
              <a:defRPr b="0" i="0" strike="noStrike" sz="1200" u="none">
                <a:solidFill>
                  <a:srgbClr val="000000"/>
                </a:solidFill>
                <a:latin typeface="Arial"/>
              </a:defRPr>
            </a:pPr>
          </a:p>
        </c:txPr>
        <c:crossAx val="2094734553"/>
        <c:crosses val="autoZero"/>
        <c:auto val="1"/>
        <c:lblAlgn val="ctr"/>
        <c:noMultiLvlLbl val="1"/>
      </c:catAx>
      <c:valAx>
        <c:axId val="2094734553"/>
        <c:scaling>
          <c:orientation val="minMax"/>
        </c:scaling>
        <c:delete val="0"/>
        <c:axPos val="l"/>
        <c:majorGridlines>
          <c:spPr>
            <a:ln w="12700" cap="flat">
              <a:solidFill>
                <a:srgbClr val="888888"/>
              </a:solidFill>
              <a:prstDash val="solid"/>
              <a:round/>
            </a:ln>
          </c:spPr>
        </c:majorGridlines>
        <c:numFmt formatCode="General" sourceLinked="0"/>
        <c:majorTickMark val="out"/>
        <c:minorTickMark val="none"/>
        <c:tickLblPos val="nextTo"/>
        <c:spPr>
          <a:ln w="12700" cap="flat">
            <a:solidFill>
              <a:srgbClr val="888888"/>
            </a:solidFill>
            <a:prstDash val="solid"/>
            <a:round/>
          </a:ln>
        </c:spPr>
        <c:txPr>
          <a:bodyPr rot="0"/>
          <a:lstStyle/>
          <a:p>
            <a:pPr>
              <a:defRPr b="0" i="0" strike="noStrike" sz="1200" u="none">
                <a:solidFill>
                  <a:srgbClr val="000000"/>
                </a:solidFill>
                <a:latin typeface="Arial"/>
              </a:defRPr>
            </a:pPr>
          </a:p>
        </c:txPr>
        <c:crossAx val="2094734552"/>
        <c:crosses val="autoZero"/>
        <c:crossBetween val="between"/>
      </c:valAx>
      <c:spPr>
        <a:noFill/>
        <a:ln>
          <a:noFill/>
        </a:ln>
        <a:effectLst/>
      </c:spPr>
    </c:plotArea>
    <c:plotVisOnly val="1"/>
    <c:dispBlanksAs val="gap"/>
  </c:chart>
  <c:spPr>
    <a:noFill/>
    <a:ln w="12700" cap="flat">
      <a:noFill/>
      <a:miter lim="400000"/>
    </a:ln>
    <a:effectLst/>
  </c:spPr>
  <c:externalData r:id="rId1">
    <c:autoUpdate val="0"/>
  </c:externalData>
</c:chartSpace>
</file>

<file path=ppt/charts/chart27.xml><?xml version="1.0" encoding="utf-8"?>
<c:chartSpace xmlns:c="http://schemas.openxmlformats.org/drawingml/2006/chart" xmlns:a="http://schemas.openxmlformats.org/drawingml/2006/main" xmlns:r="http://schemas.openxmlformats.org/officeDocument/2006/relationships">
  <c:chart>
    <c:title>
      <c:tx>
        <c:rich>
          <a:bodyPr/>
          <a:lstStyle/>
          <a:p>
            <a:pPr>
              <a:defRPr b="0" i="0" strike="noStrike" sz="1800" u="none">
                <a:solidFill>
                  <a:srgbClr val="000000"/>
                </a:solidFill>
                <a:latin typeface="Arial"/>
              </a:defRPr>
            </a:pPr>
            <a:r>
              <a:rPr b="0" i="0" strike="noStrike" sz="1800" u="none">
                <a:solidFill>
                  <a:srgbClr val="000000"/>
                </a:solidFill>
                <a:latin typeface="Arial"/>
              </a:rPr>
              <a:t>dot</a:t>
            </a:r>
          </a:p>
        </c:rich>
      </c:tx>
      <c:layout/>
      <c:overlay val="0"/>
    </c:title>
    <c:autoTitleDeleted val="0"/>
    <c:plotArea>
      <c:layout/>
      <c:lineChart>
        <c:grouping val="standard"/>
        <c:varyColors val="0"/>
        <c:ser>
          <c:idx val="0"/>
          <c:order val="0"/>
          <c:tx>
            <c:strRef>
              <c:f>Sheet1!$A$2</c:f>
              <c:strCache>
                <c:ptCount val="1"/>
                <c:pt idx="0">
                  <c:v>Red</c:v>
                </c:pt>
              </c:strCache>
            </c:strRef>
          </c:tx>
          <c:spPr>
            <a:solidFill>
              <a:srgbClr val="C0504D"/>
            </a:solidFill>
            <a:ln w="25400" cap="flat">
              <a:solidFill>
                <a:srgbClr val="C0504D"/>
              </a:solidFill>
              <a:prstDash val="solid"/>
              <a:round/>
            </a:ln>
            <a:effectLst>
              <a:outerShdw sx="100000" sy="100000" kx="0" ky="0" algn="bl" rotWithShape="1" blurRad="38100" dist="23000" dir="5400000">
                <a:srgbClr val="000000">
                  <a:alpha val="35000"/>
                </a:srgbClr>
              </a:outerShdw>
            </a:effectLst>
          </c:spPr>
          <c:marker>
            <c:symbol val="dot"/>
            <c:size val="6"/>
            <c:spPr>
              <a:solidFill>
                <a:srgbClr val="C0504D"/>
              </a:solidFill>
              <a:ln w="9525" cap="flat">
                <a:solidFill>
                  <a:srgbClr val="C0504D"/>
                </a:solidFill>
                <a:prstDash val="solid"/>
                <a:round/>
              </a:ln>
              <a:effectLst/>
            </c:spPr>
          </c:marker>
          <c:dLbls>
            <c:numFmt formatCode="#,##0" sourceLinked="0"/>
            <c:txPr>
              <a:bodyPr/>
              <a:lstStyle/>
              <a:p>
                <a:pPr>
                  <a:defRPr b="0" i="0" strike="noStrike" sz="1200" u="none">
                    <a:solidFill>
                      <a:srgbClr val="000000"/>
                    </a:solidFill>
                    <a:latin typeface="Arial"/>
                  </a:defRPr>
                </a:pPr>
              </a:p>
            </c:txPr>
            <c:dLblPos val="ctr"/>
            <c:showLegendKey val="0"/>
            <c:showVal val="0"/>
            <c:showCatName val="0"/>
            <c:showSerName val="0"/>
            <c:showPercent val="0"/>
            <c:showBubbleSize val="0"/>
            <c:showLeaderLines val="0"/>
          </c:dLbls>
          <c:cat>
            <c:strRef>
              <c:f>Sheet1!$B$1:$E$1</c:f>
              <c:strCache>
                <c:ptCount val="4"/>
                <c:pt idx="0">
                  <c:v>Q1</c:v>
                </c:pt>
                <c:pt idx="1">
                  <c:v>Q2</c:v>
                </c:pt>
                <c:pt idx="2">
                  <c:v>Q3</c:v>
                </c:pt>
                <c:pt idx="3">
                  <c:v>Q4</c:v>
                </c:pt>
              </c:strCache>
            </c:strRef>
          </c:cat>
          <c:val>
            <c:numRef>
              <c:f>Sheet1!$B$2:$E$2</c:f>
              <c:numCache>
                <c:ptCount val="4"/>
                <c:pt idx="0">
                  <c:v>10</c:v>
                </c:pt>
                <c:pt idx="1">
                  <c:v>8</c:v>
                </c:pt>
                <c:pt idx="2">
                  <c:v>2</c:v>
                </c:pt>
                <c:pt idx="3">
                  <c:v>28</c:v>
                </c:pt>
              </c:numCache>
            </c:numRef>
          </c:val>
          <c:smooth val="0"/>
        </c:ser>
        <c:ser>
          <c:idx val="1"/>
          <c:order val="1"/>
          <c:tx>
            <c:strRef>
              <c:f>Sheet1!$A$3</c:f>
              <c:strCache>
                <c:ptCount val="1"/>
                <c:pt idx="0">
                  <c:v>Amb</c:v>
                </c:pt>
              </c:strCache>
            </c:strRef>
          </c:tx>
          <c:spPr>
            <a:solidFill>
              <a:srgbClr val="4F81BD"/>
            </a:solidFill>
            <a:ln w="25400" cap="flat">
              <a:solidFill>
                <a:srgbClr val="4F81BD"/>
              </a:solidFill>
              <a:prstDash val="solid"/>
              <a:round/>
            </a:ln>
            <a:effectLst>
              <a:outerShdw sx="100000" sy="100000" kx="0" ky="0" algn="bl" rotWithShape="1" blurRad="38100" dist="23000" dir="5400000">
                <a:srgbClr val="000000">
                  <a:alpha val="35000"/>
                </a:srgbClr>
              </a:outerShdw>
            </a:effectLst>
          </c:spPr>
          <c:marker>
            <c:symbol val="dot"/>
            <c:size val="6"/>
            <c:spPr>
              <a:solidFill>
                <a:srgbClr val="4F81BD"/>
              </a:solidFill>
              <a:ln w="9525" cap="flat">
                <a:solidFill>
                  <a:srgbClr val="4F81BD"/>
                </a:solidFill>
                <a:prstDash val="solid"/>
                <a:round/>
              </a:ln>
              <a:effectLst/>
            </c:spPr>
          </c:marker>
          <c:dLbls>
            <c:numFmt formatCode="#,##0" sourceLinked="0"/>
            <c:txPr>
              <a:bodyPr/>
              <a:lstStyle/>
              <a:p>
                <a:pPr>
                  <a:defRPr b="0" i="0" strike="noStrike" sz="1200" u="none">
                    <a:solidFill>
                      <a:srgbClr val="000000"/>
                    </a:solidFill>
                    <a:latin typeface="Arial"/>
                  </a:defRPr>
                </a:pPr>
              </a:p>
            </c:txPr>
            <c:dLblPos val="ctr"/>
            <c:showLegendKey val="0"/>
            <c:showVal val="0"/>
            <c:showCatName val="0"/>
            <c:showSerName val="0"/>
            <c:showPercent val="0"/>
            <c:showBubbleSize val="0"/>
            <c:showLeaderLines val="0"/>
          </c:dLbls>
          <c:cat>
            <c:strRef>
              <c:f>Sheet1!$B$1:$E$1</c:f>
              <c:strCache>
                <c:ptCount val="4"/>
                <c:pt idx="0">
                  <c:v>Q1</c:v>
                </c:pt>
                <c:pt idx="1">
                  <c:v>Q2</c:v>
                </c:pt>
                <c:pt idx="2">
                  <c:v>Q3</c:v>
                </c:pt>
                <c:pt idx="3">
                  <c:v>Q4</c:v>
                </c:pt>
              </c:strCache>
            </c:strRef>
          </c:cat>
          <c:val>
            <c:numRef>
              <c:f>Sheet1!$B$3:$E$3</c:f>
              <c:numCache>
                <c:ptCount val="4"/>
                <c:pt idx="0">
                  <c:v>8</c:v>
                </c:pt>
                <c:pt idx="1">
                  <c:v>34</c:v>
                </c:pt>
                <c:pt idx="2">
                  <c:v>28</c:v>
                </c:pt>
                <c:pt idx="3">
                  <c:v>4</c:v>
                </c:pt>
              </c:numCache>
            </c:numRef>
          </c:val>
          <c:smooth val="0"/>
        </c:ser>
        <c:ser>
          <c:idx val="2"/>
          <c:order val="2"/>
          <c:tx>
            <c:strRef>
              <c:f>Sheet1!$A$4</c:f>
              <c:strCache>
                <c:ptCount val="1"/>
                <c:pt idx="0">
                  <c:v>Grn</c:v>
                </c:pt>
              </c:strCache>
            </c:strRef>
          </c:tx>
          <c:spPr>
            <a:solidFill>
              <a:srgbClr val="9BBB59"/>
            </a:solidFill>
            <a:ln w="25400" cap="flat">
              <a:solidFill>
                <a:srgbClr val="9BBB59"/>
              </a:solidFill>
              <a:prstDash val="solid"/>
              <a:round/>
            </a:ln>
            <a:effectLst>
              <a:outerShdw sx="100000" sy="100000" kx="0" ky="0" algn="bl" rotWithShape="1" blurRad="38100" dist="23000" dir="5400000">
                <a:srgbClr val="000000">
                  <a:alpha val="35000"/>
                </a:srgbClr>
              </a:outerShdw>
            </a:effectLst>
          </c:spPr>
          <c:marker>
            <c:symbol val="dot"/>
            <c:size val="6"/>
            <c:spPr>
              <a:solidFill>
                <a:srgbClr val="9BBB59"/>
              </a:solidFill>
              <a:ln w="9525" cap="flat">
                <a:solidFill>
                  <a:srgbClr val="9BBB59"/>
                </a:solidFill>
                <a:prstDash val="solid"/>
                <a:round/>
              </a:ln>
              <a:effectLst/>
            </c:spPr>
          </c:marker>
          <c:dLbls>
            <c:numFmt formatCode="#,##0" sourceLinked="0"/>
            <c:txPr>
              <a:bodyPr/>
              <a:lstStyle/>
              <a:p>
                <a:pPr>
                  <a:defRPr b="0" i="0" strike="noStrike" sz="1200" u="none">
                    <a:solidFill>
                      <a:srgbClr val="000000"/>
                    </a:solidFill>
                    <a:latin typeface="Arial"/>
                  </a:defRPr>
                </a:pPr>
              </a:p>
            </c:txPr>
            <c:dLblPos val="ctr"/>
            <c:showLegendKey val="0"/>
            <c:showVal val="0"/>
            <c:showCatName val="0"/>
            <c:showSerName val="0"/>
            <c:showPercent val="0"/>
            <c:showBubbleSize val="0"/>
            <c:showLeaderLines val="0"/>
          </c:dLbls>
          <c:cat>
            <c:strRef>
              <c:f>Sheet1!$B$1:$E$1</c:f>
              <c:strCache>
                <c:ptCount val="4"/>
                <c:pt idx="0">
                  <c:v>Q1</c:v>
                </c:pt>
                <c:pt idx="1">
                  <c:v>Q2</c:v>
                </c:pt>
                <c:pt idx="2">
                  <c:v>Q3</c:v>
                </c:pt>
                <c:pt idx="3">
                  <c:v>Q4</c:v>
                </c:pt>
              </c:strCache>
            </c:strRef>
          </c:cat>
          <c:val>
            <c:numRef>
              <c:f>Sheet1!$B$4:$E$4</c:f>
              <c:numCache>
                <c:ptCount val="4"/>
                <c:pt idx="0">
                  <c:v>78</c:v>
                </c:pt>
                <c:pt idx="1">
                  <c:v>4</c:v>
                </c:pt>
                <c:pt idx="2">
                  <c:v>19</c:v>
                </c:pt>
                <c:pt idx="3">
                  <c:v>43</c:v>
                </c:pt>
              </c:numCache>
            </c:numRef>
          </c:val>
          <c:smooth val="0"/>
        </c:ser>
        <c:ser>
          <c:idx val="3"/>
          <c:order val="3"/>
          <c:tx>
            <c:strRef>
              <c:f>Sheet1!$A$5</c:f>
              <c:strCache>
                <c:ptCount val="1"/>
                <c:pt idx="0">
                  <c:v>Unk</c:v>
                </c:pt>
              </c:strCache>
            </c:strRef>
          </c:tx>
          <c:spPr>
            <a:solidFill>
              <a:srgbClr val="8064A2"/>
            </a:solidFill>
            <a:ln w="25400" cap="flat">
              <a:solidFill>
                <a:srgbClr val="8064A2"/>
              </a:solidFill>
              <a:prstDash val="solid"/>
              <a:round/>
            </a:ln>
            <a:effectLst>
              <a:outerShdw sx="100000" sy="100000" kx="0" ky="0" algn="bl" rotWithShape="1" blurRad="38100" dist="23000" dir="5400000">
                <a:srgbClr val="000000">
                  <a:alpha val="35000"/>
                </a:srgbClr>
              </a:outerShdw>
            </a:effectLst>
          </c:spPr>
          <c:marker>
            <c:symbol val="dot"/>
            <c:size val="6"/>
            <c:spPr>
              <a:solidFill>
                <a:srgbClr val="8064A2"/>
              </a:solidFill>
              <a:ln w="9525" cap="flat">
                <a:solidFill>
                  <a:srgbClr val="8064A2"/>
                </a:solidFill>
                <a:prstDash val="solid"/>
                <a:round/>
              </a:ln>
              <a:effectLst/>
            </c:spPr>
          </c:marker>
          <c:dLbls>
            <c:numFmt formatCode="#,##0" sourceLinked="0"/>
            <c:txPr>
              <a:bodyPr/>
              <a:lstStyle/>
              <a:p>
                <a:pPr>
                  <a:defRPr b="0" i="0" strike="noStrike" sz="1200" u="none">
                    <a:solidFill>
                      <a:srgbClr val="000000"/>
                    </a:solidFill>
                    <a:latin typeface="Arial"/>
                  </a:defRPr>
                </a:pPr>
              </a:p>
            </c:txPr>
            <c:dLblPos val="ctr"/>
            <c:showLegendKey val="0"/>
            <c:showVal val="0"/>
            <c:showCatName val="0"/>
            <c:showSerName val="0"/>
            <c:showPercent val="0"/>
            <c:showBubbleSize val="0"/>
            <c:showLeaderLines val="0"/>
          </c:dLbls>
          <c:cat>
            <c:strRef>
              <c:f>Sheet1!$B$1:$E$1</c:f>
              <c:strCache>
                <c:ptCount val="4"/>
                <c:pt idx="0">
                  <c:v>Q1</c:v>
                </c:pt>
                <c:pt idx="1">
                  <c:v>Q2</c:v>
                </c:pt>
                <c:pt idx="2">
                  <c:v>Q3</c:v>
                </c:pt>
                <c:pt idx="3">
                  <c:v>Q4</c:v>
                </c:pt>
              </c:strCache>
            </c:strRef>
          </c:cat>
          <c:val>
            <c:numRef>
              <c:f>Sheet1!$B$5:$E$5</c:f>
              <c:numCache>
                <c:ptCount val="4"/>
                <c:pt idx="0">
                  <c:v>7</c:v>
                </c:pt>
                <c:pt idx="1">
                  <c:v>7</c:v>
                </c:pt>
                <c:pt idx="2">
                  <c:v>9</c:v>
                </c:pt>
                <c:pt idx="3">
                  <c:v>4</c:v>
                </c:pt>
              </c:numCache>
            </c:numRef>
          </c:val>
          <c:smooth val="0"/>
        </c:ser>
        <c:marker val="1"/>
        <c:axId val="2094734552"/>
        <c:axId val="2094734553"/>
      </c:lineChart>
      <c:catAx>
        <c:axId val="2094734552"/>
        <c:scaling>
          <c:orientation val="minMax"/>
        </c:scaling>
        <c:delete val="0"/>
        <c:axPos val="b"/>
        <c:numFmt formatCode="General" sourceLinked="0"/>
        <c:majorTickMark val="out"/>
        <c:minorTickMark val="none"/>
        <c:tickLblPos val="low"/>
        <c:spPr>
          <a:ln w="12700" cap="flat">
            <a:solidFill>
              <a:srgbClr val="888888"/>
            </a:solidFill>
            <a:prstDash val="solid"/>
            <a:round/>
          </a:ln>
        </c:spPr>
        <c:txPr>
          <a:bodyPr rot="0"/>
          <a:lstStyle/>
          <a:p>
            <a:pPr>
              <a:defRPr b="0" i="0" strike="noStrike" sz="1200" u="none">
                <a:solidFill>
                  <a:srgbClr val="000000"/>
                </a:solidFill>
                <a:latin typeface="Arial"/>
              </a:defRPr>
            </a:pPr>
          </a:p>
        </c:txPr>
        <c:crossAx val="2094734553"/>
        <c:crosses val="autoZero"/>
        <c:auto val="1"/>
        <c:lblAlgn val="ctr"/>
        <c:noMultiLvlLbl val="1"/>
      </c:catAx>
      <c:valAx>
        <c:axId val="2094734553"/>
        <c:scaling>
          <c:orientation val="minMax"/>
        </c:scaling>
        <c:delete val="0"/>
        <c:axPos val="l"/>
        <c:majorGridlines>
          <c:spPr>
            <a:ln w="12700" cap="flat">
              <a:solidFill>
                <a:srgbClr val="888888"/>
              </a:solidFill>
              <a:prstDash val="solid"/>
              <a:round/>
            </a:ln>
          </c:spPr>
        </c:majorGridlines>
        <c:numFmt formatCode="General" sourceLinked="0"/>
        <c:majorTickMark val="out"/>
        <c:minorTickMark val="none"/>
        <c:tickLblPos val="nextTo"/>
        <c:spPr>
          <a:ln w="12700" cap="flat">
            <a:solidFill>
              <a:srgbClr val="888888"/>
            </a:solidFill>
            <a:prstDash val="solid"/>
            <a:round/>
          </a:ln>
        </c:spPr>
        <c:txPr>
          <a:bodyPr rot="0"/>
          <a:lstStyle/>
          <a:p>
            <a:pPr>
              <a:defRPr b="0" i="0" strike="noStrike" sz="1200" u="none">
                <a:solidFill>
                  <a:srgbClr val="000000"/>
                </a:solidFill>
                <a:latin typeface="Arial"/>
              </a:defRPr>
            </a:pPr>
          </a:p>
        </c:txPr>
        <c:crossAx val="2094734552"/>
        <c:crosses val="autoZero"/>
        <c:crossBetween val="between"/>
      </c:valAx>
      <c:spPr>
        <a:noFill/>
        <a:ln>
          <a:noFill/>
        </a:ln>
        <a:effectLst/>
      </c:spPr>
    </c:plotArea>
    <c:plotVisOnly val="1"/>
    <c:dispBlanksAs val="gap"/>
  </c:chart>
  <c:spPr>
    <a:noFill/>
    <a:ln w="12700" cap="flat">
      <a:noFill/>
      <a:miter lim="400000"/>
    </a:ln>
    <a:effectLst/>
  </c:spPr>
  <c:externalData r:id="rId1">
    <c:autoUpdate val="0"/>
  </c:externalData>
</c:chartSpace>
</file>

<file path=ppt/charts/chart28.xml><?xml version="1.0" encoding="utf-8"?>
<c:chartSpace xmlns:c="http://schemas.openxmlformats.org/drawingml/2006/chart" xmlns:a="http://schemas.openxmlformats.org/drawingml/2006/main" xmlns:r="http://schemas.openxmlformats.org/officeDocument/2006/relationships">
  <c:chart>
    <c:title>
      <c:tx>
        <c:rich>
          <a:bodyPr/>
          <a:lstStyle/>
          <a:p>
            <a:pPr>
              <a:defRPr b="0" i="0" strike="noStrike" sz="1800" u="none">
                <a:solidFill>
                  <a:srgbClr val="000000"/>
                </a:solidFill>
                <a:latin typeface="Arial"/>
              </a:defRPr>
            </a:pPr>
            <a:r>
              <a:rPr b="0" i="0" strike="noStrike" sz="1800" u="none">
                <a:solidFill>
                  <a:srgbClr val="000000"/>
                </a:solidFill>
                <a:latin typeface="Arial"/>
              </a:rPr>
              <a:t>none</a:t>
            </a:r>
          </a:p>
        </c:rich>
      </c:tx>
      <c:layout/>
      <c:overlay val="0"/>
    </c:title>
    <c:autoTitleDeleted val="0"/>
    <c:plotArea>
      <c:layout/>
      <c:lineChart>
        <c:grouping val="standard"/>
        <c:varyColors val="0"/>
        <c:ser>
          <c:idx val="0"/>
          <c:order val="0"/>
          <c:tx>
            <c:strRef>
              <c:f>Sheet1!$A$2</c:f>
              <c:strCache>
                <c:ptCount val="1"/>
                <c:pt idx="0">
                  <c:v>Red</c:v>
                </c:pt>
              </c:strCache>
            </c:strRef>
          </c:tx>
          <c:spPr>
            <a:solidFill>
              <a:srgbClr val="C0504D"/>
            </a:solidFill>
            <a:ln w="25400" cap="flat">
              <a:solidFill>
                <a:srgbClr val="C0504D"/>
              </a:solidFill>
              <a:prstDash val="solid"/>
              <a:round/>
            </a:ln>
            <a:effectLst>
              <a:outerShdw sx="100000" sy="100000" kx="0" ky="0" algn="bl" rotWithShape="1" blurRad="38100" dist="23000" dir="5400000">
                <a:srgbClr val="000000">
                  <a:alpha val="35000"/>
                </a:srgbClr>
              </a:outerShdw>
            </a:effectLst>
          </c:spPr>
          <c:marker>
            <c:symbol val="none"/>
            <c:size val="6"/>
            <c:spPr>
              <a:solidFill>
                <a:srgbClr val="C0504D"/>
              </a:solidFill>
              <a:ln w="9525" cap="flat">
                <a:solidFill>
                  <a:srgbClr val="C0504D"/>
                </a:solidFill>
                <a:prstDash val="solid"/>
                <a:round/>
              </a:ln>
              <a:effectLst/>
            </c:spPr>
          </c:marker>
          <c:dLbls>
            <c:numFmt formatCode="#,##0" sourceLinked="0"/>
            <c:txPr>
              <a:bodyPr/>
              <a:lstStyle/>
              <a:p>
                <a:pPr>
                  <a:defRPr b="0" i="0" strike="noStrike" sz="1200" u="none">
                    <a:solidFill>
                      <a:srgbClr val="000000"/>
                    </a:solidFill>
                    <a:latin typeface="Arial"/>
                  </a:defRPr>
                </a:pPr>
              </a:p>
            </c:txPr>
            <c:dLblPos val="ctr"/>
            <c:showLegendKey val="0"/>
            <c:showVal val="0"/>
            <c:showCatName val="0"/>
            <c:showSerName val="0"/>
            <c:showPercent val="0"/>
            <c:showBubbleSize val="0"/>
            <c:showLeaderLines val="0"/>
          </c:dLbls>
          <c:cat>
            <c:strRef>
              <c:f>Sheet1!$B$1:$E$1</c:f>
              <c:strCache>
                <c:ptCount val="4"/>
                <c:pt idx="0">
                  <c:v>Q1</c:v>
                </c:pt>
                <c:pt idx="1">
                  <c:v>Q2</c:v>
                </c:pt>
                <c:pt idx="2">
                  <c:v>Q3</c:v>
                </c:pt>
                <c:pt idx="3">
                  <c:v>Q4</c:v>
                </c:pt>
              </c:strCache>
            </c:strRef>
          </c:cat>
          <c:val>
            <c:numRef>
              <c:f>Sheet1!$B$2:$E$2</c:f>
              <c:numCache>
                <c:ptCount val="4"/>
                <c:pt idx="0">
                  <c:v>10</c:v>
                </c:pt>
                <c:pt idx="1">
                  <c:v>8</c:v>
                </c:pt>
                <c:pt idx="2">
                  <c:v>2</c:v>
                </c:pt>
                <c:pt idx="3">
                  <c:v>28</c:v>
                </c:pt>
              </c:numCache>
            </c:numRef>
          </c:val>
          <c:smooth val="0"/>
        </c:ser>
        <c:ser>
          <c:idx val="1"/>
          <c:order val="1"/>
          <c:tx>
            <c:strRef>
              <c:f>Sheet1!$A$3</c:f>
              <c:strCache>
                <c:ptCount val="1"/>
                <c:pt idx="0">
                  <c:v>Amb</c:v>
                </c:pt>
              </c:strCache>
            </c:strRef>
          </c:tx>
          <c:spPr>
            <a:solidFill>
              <a:srgbClr val="4F81BD"/>
            </a:solidFill>
            <a:ln w="25400" cap="flat">
              <a:solidFill>
                <a:srgbClr val="4F81BD"/>
              </a:solidFill>
              <a:prstDash val="solid"/>
              <a:round/>
            </a:ln>
            <a:effectLst>
              <a:outerShdw sx="100000" sy="100000" kx="0" ky="0" algn="bl" rotWithShape="1" blurRad="38100" dist="23000" dir="5400000">
                <a:srgbClr val="000000">
                  <a:alpha val="35000"/>
                </a:srgbClr>
              </a:outerShdw>
            </a:effectLst>
          </c:spPr>
          <c:marker>
            <c:symbol val="none"/>
            <c:size val="6"/>
            <c:spPr>
              <a:solidFill>
                <a:srgbClr val="4F81BD"/>
              </a:solidFill>
              <a:ln w="9525" cap="flat">
                <a:solidFill>
                  <a:srgbClr val="4F81BD"/>
                </a:solidFill>
                <a:prstDash val="solid"/>
                <a:round/>
              </a:ln>
              <a:effectLst/>
            </c:spPr>
          </c:marker>
          <c:dLbls>
            <c:numFmt formatCode="#,##0" sourceLinked="0"/>
            <c:txPr>
              <a:bodyPr/>
              <a:lstStyle/>
              <a:p>
                <a:pPr>
                  <a:defRPr b="0" i="0" strike="noStrike" sz="1200" u="none">
                    <a:solidFill>
                      <a:srgbClr val="000000"/>
                    </a:solidFill>
                    <a:latin typeface="Arial"/>
                  </a:defRPr>
                </a:pPr>
              </a:p>
            </c:txPr>
            <c:dLblPos val="ctr"/>
            <c:showLegendKey val="0"/>
            <c:showVal val="0"/>
            <c:showCatName val="0"/>
            <c:showSerName val="0"/>
            <c:showPercent val="0"/>
            <c:showBubbleSize val="0"/>
            <c:showLeaderLines val="0"/>
          </c:dLbls>
          <c:cat>
            <c:strRef>
              <c:f>Sheet1!$B$1:$E$1</c:f>
              <c:strCache>
                <c:ptCount val="4"/>
                <c:pt idx="0">
                  <c:v>Q1</c:v>
                </c:pt>
                <c:pt idx="1">
                  <c:v>Q2</c:v>
                </c:pt>
                <c:pt idx="2">
                  <c:v>Q3</c:v>
                </c:pt>
                <c:pt idx="3">
                  <c:v>Q4</c:v>
                </c:pt>
              </c:strCache>
            </c:strRef>
          </c:cat>
          <c:val>
            <c:numRef>
              <c:f>Sheet1!$B$3:$E$3</c:f>
              <c:numCache>
                <c:ptCount val="4"/>
                <c:pt idx="0">
                  <c:v>8</c:v>
                </c:pt>
                <c:pt idx="1">
                  <c:v>34</c:v>
                </c:pt>
                <c:pt idx="2">
                  <c:v>28</c:v>
                </c:pt>
                <c:pt idx="3">
                  <c:v>4</c:v>
                </c:pt>
              </c:numCache>
            </c:numRef>
          </c:val>
          <c:smooth val="0"/>
        </c:ser>
        <c:ser>
          <c:idx val="2"/>
          <c:order val="2"/>
          <c:tx>
            <c:strRef>
              <c:f>Sheet1!$A$4</c:f>
              <c:strCache>
                <c:ptCount val="1"/>
                <c:pt idx="0">
                  <c:v>Grn</c:v>
                </c:pt>
              </c:strCache>
            </c:strRef>
          </c:tx>
          <c:spPr>
            <a:solidFill>
              <a:srgbClr val="9BBB59"/>
            </a:solidFill>
            <a:ln w="25400" cap="flat">
              <a:solidFill>
                <a:srgbClr val="9BBB59"/>
              </a:solidFill>
              <a:prstDash val="solid"/>
              <a:round/>
            </a:ln>
            <a:effectLst>
              <a:outerShdw sx="100000" sy="100000" kx="0" ky="0" algn="bl" rotWithShape="1" blurRad="38100" dist="23000" dir="5400000">
                <a:srgbClr val="000000">
                  <a:alpha val="35000"/>
                </a:srgbClr>
              </a:outerShdw>
            </a:effectLst>
          </c:spPr>
          <c:marker>
            <c:symbol val="none"/>
            <c:size val="6"/>
            <c:spPr>
              <a:solidFill>
                <a:srgbClr val="9BBB59"/>
              </a:solidFill>
              <a:ln w="9525" cap="flat">
                <a:solidFill>
                  <a:srgbClr val="9BBB59"/>
                </a:solidFill>
                <a:prstDash val="solid"/>
                <a:round/>
              </a:ln>
              <a:effectLst/>
            </c:spPr>
          </c:marker>
          <c:dLbls>
            <c:numFmt formatCode="#,##0" sourceLinked="0"/>
            <c:txPr>
              <a:bodyPr/>
              <a:lstStyle/>
              <a:p>
                <a:pPr>
                  <a:defRPr b="0" i="0" strike="noStrike" sz="1200" u="none">
                    <a:solidFill>
                      <a:srgbClr val="000000"/>
                    </a:solidFill>
                    <a:latin typeface="Arial"/>
                  </a:defRPr>
                </a:pPr>
              </a:p>
            </c:txPr>
            <c:dLblPos val="ctr"/>
            <c:showLegendKey val="0"/>
            <c:showVal val="0"/>
            <c:showCatName val="0"/>
            <c:showSerName val="0"/>
            <c:showPercent val="0"/>
            <c:showBubbleSize val="0"/>
            <c:showLeaderLines val="0"/>
          </c:dLbls>
          <c:cat>
            <c:strRef>
              <c:f>Sheet1!$B$1:$E$1</c:f>
              <c:strCache>
                <c:ptCount val="4"/>
                <c:pt idx="0">
                  <c:v>Q1</c:v>
                </c:pt>
                <c:pt idx="1">
                  <c:v>Q2</c:v>
                </c:pt>
                <c:pt idx="2">
                  <c:v>Q3</c:v>
                </c:pt>
                <c:pt idx="3">
                  <c:v>Q4</c:v>
                </c:pt>
              </c:strCache>
            </c:strRef>
          </c:cat>
          <c:val>
            <c:numRef>
              <c:f>Sheet1!$B$4:$E$4</c:f>
              <c:numCache>
                <c:ptCount val="4"/>
                <c:pt idx="0">
                  <c:v>78</c:v>
                </c:pt>
                <c:pt idx="1">
                  <c:v>4</c:v>
                </c:pt>
                <c:pt idx="2">
                  <c:v>19</c:v>
                </c:pt>
                <c:pt idx="3">
                  <c:v>43</c:v>
                </c:pt>
              </c:numCache>
            </c:numRef>
          </c:val>
          <c:smooth val="0"/>
        </c:ser>
        <c:ser>
          <c:idx val="3"/>
          <c:order val="3"/>
          <c:tx>
            <c:strRef>
              <c:f>Sheet1!$A$5</c:f>
              <c:strCache>
                <c:ptCount val="1"/>
                <c:pt idx="0">
                  <c:v>Unk</c:v>
                </c:pt>
              </c:strCache>
            </c:strRef>
          </c:tx>
          <c:spPr>
            <a:solidFill>
              <a:srgbClr val="8064A2"/>
            </a:solidFill>
            <a:ln w="25400" cap="flat">
              <a:solidFill>
                <a:srgbClr val="8064A2"/>
              </a:solidFill>
              <a:prstDash val="solid"/>
              <a:round/>
            </a:ln>
            <a:effectLst>
              <a:outerShdw sx="100000" sy="100000" kx="0" ky="0" algn="bl" rotWithShape="1" blurRad="38100" dist="23000" dir="5400000">
                <a:srgbClr val="000000">
                  <a:alpha val="35000"/>
                </a:srgbClr>
              </a:outerShdw>
            </a:effectLst>
          </c:spPr>
          <c:marker>
            <c:symbol val="none"/>
            <c:size val="6"/>
            <c:spPr>
              <a:solidFill>
                <a:srgbClr val="8064A2"/>
              </a:solidFill>
              <a:ln w="9525" cap="flat">
                <a:solidFill>
                  <a:srgbClr val="8064A2"/>
                </a:solidFill>
                <a:prstDash val="solid"/>
                <a:round/>
              </a:ln>
              <a:effectLst/>
            </c:spPr>
          </c:marker>
          <c:dLbls>
            <c:numFmt formatCode="#,##0" sourceLinked="0"/>
            <c:txPr>
              <a:bodyPr/>
              <a:lstStyle/>
              <a:p>
                <a:pPr>
                  <a:defRPr b="0" i="0" strike="noStrike" sz="1200" u="none">
                    <a:solidFill>
                      <a:srgbClr val="000000"/>
                    </a:solidFill>
                    <a:latin typeface="Arial"/>
                  </a:defRPr>
                </a:pPr>
              </a:p>
            </c:txPr>
            <c:dLblPos val="ctr"/>
            <c:showLegendKey val="0"/>
            <c:showVal val="0"/>
            <c:showCatName val="0"/>
            <c:showSerName val="0"/>
            <c:showPercent val="0"/>
            <c:showBubbleSize val="0"/>
            <c:showLeaderLines val="0"/>
          </c:dLbls>
          <c:cat>
            <c:strRef>
              <c:f>Sheet1!$B$1:$E$1</c:f>
              <c:strCache>
                <c:ptCount val="4"/>
                <c:pt idx="0">
                  <c:v>Q1</c:v>
                </c:pt>
                <c:pt idx="1">
                  <c:v>Q2</c:v>
                </c:pt>
                <c:pt idx="2">
                  <c:v>Q3</c:v>
                </c:pt>
                <c:pt idx="3">
                  <c:v>Q4</c:v>
                </c:pt>
              </c:strCache>
            </c:strRef>
          </c:cat>
          <c:val>
            <c:numRef>
              <c:f>Sheet1!$B$5:$E$5</c:f>
              <c:numCache>
                <c:ptCount val="4"/>
                <c:pt idx="0">
                  <c:v>7</c:v>
                </c:pt>
                <c:pt idx="1">
                  <c:v>7</c:v>
                </c:pt>
                <c:pt idx="2">
                  <c:v>9</c:v>
                </c:pt>
                <c:pt idx="3">
                  <c:v>4</c:v>
                </c:pt>
              </c:numCache>
            </c:numRef>
          </c:val>
          <c:smooth val="0"/>
        </c:ser>
        <c:marker val="1"/>
        <c:axId val="2094734552"/>
        <c:axId val="2094734553"/>
      </c:lineChart>
      <c:catAx>
        <c:axId val="2094734552"/>
        <c:scaling>
          <c:orientation val="minMax"/>
        </c:scaling>
        <c:delete val="0"/>
        <c:axPos val="b"/>
        <c:numFmt formatCode="General" sourceLinked="0"/>
        <c:majorTickMark val="out"/>
        <c:minorTickMark val="none"/>
        <c:tickLblPos val="low"/>
        <c:spPr>
          <a:ln w="12700" cap="flat">
            <a:solidFill>
              <a:srgbClr val="888888"/>
            </a:solidFill>
            <a:prstDash val="solid"/>
            <a:round/>
          </a:ln>
        </c:spPr>
        <c:txPr>
          <a:bodyPr rot="0"/>
          <a:lstStyle/>
          <a:p>
            <a:pPr>
              <a:defRPr b="0" i="0" strike="noStrike" sz="1200" u="none">
                <a:solidFill>
                  <a:srgbClr val="000000"/>
                </a:solidFill>
                <a:latin typeface="Arial"/>
              </a:defRPr>
            </a:pPr>
          </a:p>
        </c:txPr>
        <c:crossAx val="2094734553"/>
        <c:crosses val="autoZero"/>
        <c:auto val="1"/>
        <c:lblAlgn val="ctr"/>
        <c:noMultiLvlLbl val="1"/>
      </c:catAx>
      <c:valAx>
        <c:axId val="2094734553"/>
        <c:scaling>
          <c:orientation val="minMax"/>
        </c:scaling>
        <c:delete val="0"/>
        <c:axPos val="l"/>
        <c:majorGridlines>
          <c:spPr>
            <a:ln w="12700" cap="flat">
              <a:solidFill>
                <a:srgbClr val="888888"/>
              </a:solidFill>
              <a:prstDash val="solid"/>
              <a:round/>
            </a:ln>
          </c:spPr>
        </c:majorGridlines>
        <c:numFmt formatCode="General" sourceLinked="0"/>
        <c:majorTickMark val="out"/>
        <c:minorTickMark val="none"/>
        <c:tickLblPos val="nextTo"/>
        <c:spPr>
          <a:ln w="12700" cap="flat">
            <a:solidFill>
              <a:srgbClr val="888888"/>
            </a:solidFill>
            <a:prstDash val="solid"/>
            <a:round/>
          </a:ln>
        </c:spPr>
        <c:txPr>
          <a:bodyPr rot="0"/>
          <a:lstStyle/>
          <a:p>
            <a:pPr>
              <a:defRPr b="0" i="0" strike="noStrike" sz="1200" u="none">
                <a:solidFill>
                  <a:srgbClr val="000000"/>
                </a:solidFill>
                <a:latin typeface="Arial"/>
              </a:defRPr>
            </a:pPr>
          </a:p>
        </c:txPr>
        <c:crossAx val="2094734552"/>
        <c:crosses val="autoZero"/>
        <c:crossBetween val="between"/>
      </c:valAx>
      <c:spPr>
        <a:noFill/>
        <a:ln>
          <a:noFill/>
        </a:ln>
        <a:effectLst/>
      </c:spPr>
    </c:plotArea>
    <c:plotVisOnly val="1"/>
    <c:dispBlanksAs val="gap"/>
  </c:chart>
  <c:spPr>
    <a:noFill/>
    <a:ln w="12700" cap="flat">
      <a:noFill/>
      <a:miter lim="400000"/>
    </a:ln>
    <a:effectLst/>
  </c:spPr>
  <c:externalData r:id="rId1">
    <c:autoUpdate val="0"/>
  </c:externalData>
</c:chartSpace>
</file>

<file path=ppt/charts/chart29.xml><?xml version="1.0" encoding="utf-8"?>
<c:chartSpace xmlns:c="http://schemas.openxmlformats.org/drawingml/2006/chart" xmlns:a="http://schemas.openxmlformats.org/drawingml/2006/main" xmlns:r="http://schemas.openxmlformats.org/officeDocument/2006/relationships">
  <c:chart>
    <c:title>
      <c:tx>
        <c:rich>
          <a:bodyPr/>
          <a:lstStyle/>
          <a:p>
            <a:pPr>
              <a:defRPr b="0" i="0" strike="noStrike" sz="1800" u="none">
                <a:solidFill>
                  <a:srgbClr val="000000"/>
                </a:solidFill>
                <a:latin typeface="Arial"/>
              </a:defRPr>
            </a:pPr>
            <a:r>
              <a:rPr b="0" i="0" strike="noStrike" sz="1800" u="none">
                <a:solidFill>
                  <a:srgbClr val="000000"/>
                </a:solidFill>
                <a:latin typeface="Arial"/>
              </a:rPr>
              <a:t>square</a:t>
            </a:r>
          </a:p>
        </c:rich>
      </c:tx>
      <c:layout/>
      <c:overlay val="0"/>
    </c:title>
    <c:autoTitleDeleted val="0"/>
    <c:plotArea>
      <c:layout/>
      <c:lineChart>
        <c:grouping val="standard"/>
        <c:varyColors val="0"/>
        <c:ser>
          <c:idx val="0"/>
          <c:order val="0"/>
          <c:tx>
            <c:strRef>
              <c:f>Sheet1!$A$2</c:f>
              <c:strCache>
                <c:ptCount val="1"/>
                <c:pt idx="0">
                  <c:v>Red</c:v>
                </c:pt>
              </c:strCache>
            </c:strRef>
          </c:tx>
          <c:spPr>
            <a:solidFill>
              <a:srgbClr val="C0504D"/>
            </a:solidFill>
            <a:ln w="25400" cap="flat">
              <a:solidFill>
                <a:srgbClr val="C0504D"/>
              </a:solidFill>
              <a:prstDash val="solid"/>
              <a:round/>
            </a:ln>
            <a:effectLst>
              <a:outerShdw sx="100000" sy="100000" kx="0" ky="0" algn="bl" rotWithShape="1" blurRad="38100" dist="23000" dir="5400000">
                <a:srgbClr val="000000">
                  <a:alpha val="35000"/>
                </a:srgbClr>
              </a:outerShdw>
            </a:effectLst>
          </c:spPr>
          <c:marker>
            <c:symbol val="square"/>
            <c:size val="9"/>
            <c:spPr>
              <a:solidFill>
                <a:srgbClr val="C0504D"/>
              </a:solidFill>
              <a:ln w="9525" cap="flat">
                <a:solidFill>
                  <a:srgbClr val="C0504D"/>
                </a:solidFill>
                <a:prstDash val="solid"/>
                <a:round/>
              </a:ln>
              <a:effectLst/>
            </c:spPr>
          </c:marker>
          <c:dLbls>
            <c:numFmt formatCode="#,##0" sourceLinked="0"/>
            <c:txPr>
              <a:bodyPr/>
              <a:lstStyle/>
              <a:p>
                <a:pPr>
                  <a:defRPr b="0" i="0" strike="noStrike" sz="1200" u="none">
                    <a:solidFill>
                      <a:srgbClr val="000000"/>
                    </a:solidFill>
                    <a:latin typeface="Arial"/>
                  </a:defRPr>
                </a:pPr>
              </a:p>
            </c:txPr>
            <c:dLblPos val="ctr"/>
            <c:showLegendKey val="0"/>
            <c:showVal val="0"/>
            <c:showCatName val="0"/>
            <c:showSerName val="0"/>
            <c:showPercent val="0"/>
            <c:showBubbleSize val="0"/>
            <c:showLeaderLines val="0"/>
          </c:dLbls>
          <c:cat>
            <c:strRef>
              <c:f>Sheet1!$B$1:$E$1</c:f>
              <c:strCache>
                <c:ptCount val="4"/>
                <c:pt idx="0">
                  <c:v>Q1</c:v>
                </c:pt>
                <c:pt idx="1">
                  <c:v>Q2</c:v>
                </c:pt>
                <c:pt idx="2">
                  <c:v>Q3</c:v>
                </c:pt>
                <c:pt idx="3">
                  <c:v>Q4</c:v>
                </c:pt>
              </c:strCache>
            </c:strRef>
          </c:cat>
          <c:val>
            <c:numRef>
              <c:f>Sheet1!$B$2:$E$2</c:f>
              <c:numCache>
                <c:ptCount val="4"/>
                <c:pt idx="0">
                  <c:v>10</c:v>
                </c:pt>
                <c:pt idx="1">
                  <c:v>8</c:v>
                </c:pt>
                <c:pt idx="2">
                  <c:v>2</c:v>
                </c:pt>
                <c:pt idx="3">
                  <c:v>28</c:v>
                </c:pt>
              </c:numCache>
            </c:numRef>
          </c:val>
          <c:smooth val="0"/>
        </c:ser>
        <c:ser>
          <c:idx val="1"/>
          <c:order val="1"/>
          <c:tx>
            <c:strRef>
              <c:f>Sheet1!$A$3</c:f>
              <c:strCache>
                <c:ptCount val="1"/>
                <c:pt idx="0">
                  <c:v>Amb</c:v>
                </c:pt>
              </c:strCache>
            </c:strRef>
          </c:tx>
          <c:spPr>
            <a:solidFill>
              <a:srgbClr val="4F81BD"/>
            </a:solidFill>
            <a:ln w="25400" cap="flat">
              <a:solidFill>
                <a:srgbClr val="4F81BD"/>
              </a:solidFill>
              <a:prstDash val="solid"/>
              <a:round/>
            </a:ln>
            <a:effectLst>
              <a:outerShdw sx="100000" sy="100000" kx="0" ky="0" algn="bl" rotWithShape="1" blurRad="38100" dist="23000" dir="5400000">
                <a:srgbClr val="000000">
                  <a:alpha val="35000"/>
                </a:srgbClr>
              </a:outerShdw>
            </a:effectLst>
          </c:spPr>
          <c:marker>
            <c:symbol val="square"/>
            <c:size val="9"/>
            <c:spPr>
              <a:solidFill>
                <a:srgbClr val="4F81BD"/>
              </a:solidFill>
              <a:ln w="9525" cap="flat">
                <a:solidFill>
                  <a:srgbClr val="4F81BD"/>
                </a:solidFill>
                <a:prstDash val="solid"/>
                <a:round/>
              </a:ln>
              <a:effectLst/>
            </c:spPr>
          </c:marker>
          <c:dLbls>
            <c:numFmt formatCode="#,##0" sourceLinked="0"/>
            <c:txPr>
              <a:bodyPr/>
              <a:lstStyle/>
              <a:p>
                <a:pPr>
                  <a:defRPr b="0" i="0" strike="noStrike" sz="1200" u="none">
                    <a:solidFill>
                      <a:srgbClr val="000000"/>
                    </a:solidFill>
                    <a:latin typeface="Arial"/>
                  </a:defRPr>
                </a:pPr>
              </a:p>
            </c:txPr>
            <c:dLblPos val="ctr"/>
            <c:showLegendKey val="0"/>
            <c:showVal val="0"/>
            <c:showCatName val="0"/>
            <c:showSerName val="0"/>
            <c:showPercent val="0"/>
            <c:showBubbleSize val="0"/>
            <c:showLeaderLines val="0"/>
          </c:dLbls>
          <c:cat>
            <c:strRef>
              <c:f>Sheet1!$B$1:$E$1</c:f>
              <c:strCache>
                <c:ptCount val="4"/>
                <c:pt idx="0">
                  <c:v>Q1</c:v>
                </c:pt>
                <c:pt idx="1">
                  <c:v>Q2</c:v>
                </c:pt>
                <c:pt idx="2">
                  <c:v>Q3</c:v>
                </c:pt>
                <c:pt idx="3">
                  <c:v>Q4</c:v>
                </c:pt>
              </c:strCache>
            </c:strRef>
          </c:cat>
          <c:val>
            <c:numRef>
              <c:f>Sheet1!$B$3:$E$3</c:f>
              <c:numCache>
                <c:ptCount val="4"/>
                <c:pt idx="0">
                  <c:v>8</c:v>
                </c:pt>
                <c:pt idx="1">
                  <c:v>34</c:v>
                </c:pt>
                <c:pt idx="2">
                  <c:v>28</c:v>
                </c:pt>
                <c:pt idx="3">
                  <c:v>4</c:v>
                </c:pt>
              </c:numCache>
            </c:numRef>
          </c:val>
          <c:smooth val="0"/>
        </c:ser>
        <c:ser>
          <c:idx val="2"/>
          <c:order val="2"/>
          <c:tx>
            <c:strRef>
              <c:f>Sheet1!$A$4</c:f>
              <c:strCache>
                <c:ptCount val="1"/>
                <c:pt idx="0">
                  <c:v>Grn</c:v>
                </c:pt>
              </c:strCache>
            </c:strRef>
          </c:tx>
          <c:spPr>
            <a:solidFill>
              <a:srgbClr val="9BBB59"/>
            </a:solidFill>
            <a:ln w="25400" cap="flat">
              <a:solidFill>
                <a:srgbClr val="9BBB59"/>
              </a:solidFill>
              <a:prstDash val="solid"/>
              <a:round/>
            </a:ln>
            <a:effectLst>
              <a:outerShdw sx="100000" sy="100000" kx="0" ky="0" algn="bl" rotWithShape="1" blurRad="38100" dist="23000" dir="5400000">
                <a:srgbClr val="000000">
                  <a:alpha val="35000"/>
                </a:srgbClr>
              </a:outerShdw>
            </a:effectLst>
          </c:spPr>
          <c:marker>
            <c:symbol val="square"/>
            <c:size val="9"/>
            <c:spPr>
              <a:solidFill>
                <a:srgbClr val="9BBB59"/>
              </a:solidFill>
              <a:ln w="9525" cap="flat">
                <a:solidFill>
                  <a:srgbClr val="9BBB59"/>
                </a:solidFill>
                <a:prstDash val="solid"/>
                <a:round/>
              </a:ln>
              <a:effectLst/>
            </c:spPr>
          </c:marker>
          <c:dLbls>
            <c:numFmt formatCode="#,##0" sourceLinked="0"/>
            <c:txPr>
              <a:bodyPr/>
              <a:lstStyle/>
              <a:p>
                <a:pPr>
                  <a:defRPr b="0" i="0" strike="noStrike" sz="1200" u="none">
                    <a:solidFill>
                      <a:srgbClr val="000000"/>
                    </a:solidFill>
                    <a:latin typeface="Arial"/>
                  </a:defRPr>
                </a:pPr>
              </a:p>
            </c:txPr>
            <c:dLblPos val="ctr"/>
            <c:showLegendKey val="0"/>
            <c:showVal val="0"/>
            <c:showCatName val="0"/>
            <c:showSerName val="0"/>
            <c:showPercent val="0"/>
            <c:showBubbleSize val="0"/>
            <c:showLeaderLines val="0"/>
          </c:dLbls>
          <c:cat>
            <c:strRef>
              <c:f>Sheet1!$B$1:$E$1</c:f>
              <c:strCache>
                <c:ptCount val="4"/>
                <c:pt idx="0">
                  <c:v>Q1</c:v>
                </c:pt>
                <c:pt idx="1">
                  <c:v>Q2</c:v>
                </c:pt>
                <c:pt idx="2">
                  <c:v>Q3</c:v>
                </c:pt>
                <c:pt idx="3">
                  <c:v>Q4</c:v>
                </c:pt>
              </c:strCache>
            </c:strRef>
          </c:cat>
          <c:val>
            <c:numRef>
              <c:f>Sheet1!$B$4:$E$4</c:f>
              <c:numCache>
                <c:ptCount val="4"/>
                <c:pt idx="0">
                  <c:v>78</c:v>
                </c:pt>
                <c:pt idx="1">
                  <c:v>4</c:v>
                </c:pt>
                <c:pt idx="2">
                  <c:v>19</c:v>
                </c:pt>
                <c:pt idx="3">
                  <c:v>43</c:v>
                </c:pt>
              </c:numCache>
            </c:numRef>
          </c:val>
          <c:smooth val="0"/>
        </c:ser>
        <c:ser>
          <c:idx val="3"/>
          <c:order val="3"/>
          <c:tx>
            <c:strRef>
              <c:f>Sheet1!$A$5</c:f>
              <c:strCache>
                <c:ptCount val="1"/>
                <c:pt idx="0">
                  <c:v>Unk</c:v>
                </c:pt>
              </c:strCache>
            </c:strRef>
          </c:tx>
          <c:spPr>
            <a:solidFill>
              <a:srgbClr val="8064A2"/>
            </a:solidFill>
            <a:ln w="25400" cap="flat">
              <a:solidFill>
                <a:srgbClr val="8064A2"/>
              </a:solidFill>
              <a:prstDash val="solid"/>
              <a:round/>
            </a:ln>
            <a:effectLst>
              <a:outerShdw sx="100000" sy="100000" kx="0" ky="0" algn="bl" rotWithShape="1" blurRad="38100" dist="23000" dir="5400000">
                <a:srgbClr val="000000">
                  <a:alpha val="35000"/>
                </a:srgbClr>
              </a:outerShdw>
            </a:effectLst>
          </c:spPr>
          <c:marker>
            <c:symbol val="square"/>
            <c:size val="9"/>
            <c:spPr>
              <a:solidFill>
                <a:srgbClr val="8064A2"/>
              </a:solidFill>
              <a:ln w="9525" cap="flat">
                <a:solidFill>
                  <a:srgbClr val="8064A2"/>
                </a:solidFill>
                <a:prstDash val="solid"/>
                <a:round/>
              </a:ln>
              <a:effectLst/>
            </c:spPr>
          </c:marker>
          <c:dLbls>
            <c:numFmt formatCode="#,##0" sourceLinked="0"/>
            <c:txPr>
              <a:bodyPr/>
              <a:lstStyle/>
              <a:p>
                <a:pPr>
                  <a:defRPr b="0" i="0" strike="noStrike" sz="1200" u="none">
                    <a:solidFill>
                      <a:srgbClr val="000000"/>
                    </a:solidFill>
                    <a:latin typeface="Arial"/>
                  </a:defRPr>
                </a:pPr>
              </a:p>
            </c:txPr>
            <c:dLblPos val="ctr"/>
            <c:showLegendKey val="0"/>
            <c:showVal val="0"/>
            <c:showCatName val="0"/>
            <c:showSerName val="0"/>
            <c:showPercent val="0"/>
            <c:showBubbleSize val="0"/>
            <c:showLeaderLines val="0"/>
          </c:dLbls>
          <c:cat>
            <c:strRef>
              <c:f>Sheet1!$B$1:$E$1</c:f>
              <c:strCache>
                <c:ptCount val="4"/>
                <c:pt idx="0">
                  <c:v>Q1</c:v>
                </c:pt>
                <c:pt idx="1">
                  <c:v>Q2</c:v>
                </c:pt>
                <c:pt idx="2">
                  <c:v>Q3</c:v>
                </c:pt>
                <c:pt idx="3">
                  <c:v>Q4</c:v>
                </c:pt>
              </c:strCache>
            </c:strRef>
          </c:cat>
          <c:val>
            <c:numRef>
              <c:f>Sheet1!$B$5:$E$5</c:f>
              <c:numCache>
                <c:ptCount val="4"/>
                <c:pt idx="0">
                  <c:v>7</c:v>
                </c:pt>
                <c:pt idx="1">
                  <c:v>7</c:v>
                </c:pt>
                <c:pt idx="2">
                  <c:v>9</c:v>
                </c:pt>
                <c:pt idx="3">
                  <c:v>4</c:v>
                </c:pt>
              </c:numCache>
            </c:numRef>
          </c:val>
          <c:smooth val="0"/>
        </c:ser>
        <c:marker val="1"/>
        <c:axId val="2094734552"/>
        <c:axId val="2094734553"/>
      </c:lineChart>
      <c:catAx>
        <c:axId val="2094734552"/>
        <c:scaling>
          <c:orientation val="minMax"/>
        </c:scaling>
        <c:delete val="0"/>
        <c:axPos val="b"/>
        <c:numFmt formatCode="General" sourceLinked="0"/>
        <c:majorTickMark val="out"/>
        <c:minorTickMark val="none"/>
        <c:tickLblPos val="low"/>
        <c:spPr>
          <a:ln w="12700" cap="flat">
            <a:solidFill>
              <a:srgbClr val="888888"/>
            </a:solidFill>
            <a:prstDash val="solid"/>
            <a:round/>
          </a:ln>
        </c:spPr>
        <c:txPr>
          <a:bodyPr rot="0"/>
          <a:lstStyle/>
          <a:p>
            <a:pPr>
              <a:defRPr b="0" i="0" strike="noStrike" sz="1200" u="none">
                <a:solidFill>
                  <a:srgbClr val="000000"/>
                </a:solidFill>
                <a:latin typeface="Arial"/>
              </a:defRPr>
            </a:pPr>
          </a:p>
        </c:txPr>
        <c:crossAx val="2094734553"/>
        <c:crosses val="autoZero"/>
        <c:auto val="1"/>
        <c:lblAlgn val="ctr"/>
        <c:noMultiLvlLbl val="1"/>
      </c:catAx>
      <c:valAx>
        <c:axId val="2094734553"/>
        <c:scaling>
          <c:orientation val="minMax"/>
        </c:scaling>
        <c:delete val="0"/>
        <c:axPos val="l"/>
        <c:majorGridlines>
          <c:spPr>
            <a:ln w="12700" cap="flat">
              <a:solidFill>
                <a:srgbClr val="888888"/>
              </a:solidFill>
              <a:prstDash val="solid"/>
              <a:round/>
            </a:ln>
          </c:spPr>
        </c:majorGridlines>
        <c:numFmt formatCode="General" sourceLinked="0"/>
        <c:majorTickMark val="out"/>
        <c:minorTickMark val="none"/>
        <c:tickLblPos val="nextTo"/>
        <c:spPr>
          <a:ln w="12700" cap="flat">
            <a:solidFill>
              <a:srgbClr val="888888"/>
            </a:solidFill>
            <a:prstDash val="solid"/>
            <a:round/>
          </a:ln>
        </c:spPr>
        <c:txPr>
          <a:bodyPr rot="0"/>
          <a:lstStyle/>
          <a:p>
            <a:pPr>
              <a:defRPr b="0" i="0" strike="noStrike" sz="1200" u="none">
                <a:solidFill>
                  <a:srgbClr val="000000"/>
                </a:solidFill>
                <a:latin typeface="Arial"/>
              </a:defRPr>
            </a:pPr>
          </a:p>
        </c:txPr>
        <c:crossAx val="2094734552"/>
        <c:crosses val="autoZero"/>
        <c:crossBetween val="between"/>
      </c:valAx>
      <c:spPr>
        <a:noFill/>
        <a:ln>
          <a:noFill/>
        </a:ln>
        <a:effectLst/>
      </c:spPr>
    </c:plotArea>
    <c:plotVisOnly val="1"/>
    <c:dispBlanksAs val="gap"/>
  </c:chart>
  <c:spPr>
    <a:noFill/>
    <a:ln w="12700" cap="flat">
      <a:noFill/>
      <a:miter lim="400000"/>
    </a:ln>
    <a:effectLst/>
  </c:sp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chart>
    <c:plotArea>
      <c:layout/>
      <c:barChart>
        <c:barDir val="col"/>
        <c:grouping val="standard"/>
        <c:varyColors val="0"/>
        <c:ser>
          <c:idx val="0"/>
          <c:order val="0"/>
          <c:tx>
            <c:strRef>
              <c:f>Sheet1!$A$2</c:f>
              <c:strCache>
                <c:ptCount val="1"/>
                <c:pt idx="0">
                  <c:v>Region 1</c:v>
                </c:pt>
              </c:strCache>
            </c:strRef>
          </c:tx>
          <c:spPr>
            <a:solidFill>
              <a:srgbClr val="C0504D"/>
            </a:solidFill>
            <a:ln w="12700" cap="flat">
              <a:solidFill>
                <a:srgbClr val="F1F1F1"/>
              </a:solidFill>
              <a:prstDash val="solid"/>
              <a:round/>
            </a:ln>
            <a:effectLst>
              <a:outerShdw sx="100000" sy="100000" kx="0" ky="0" algn="bl" rotWithShape="1" blurRad="38100" dist="23000" dir="5400000">
                <a:srgbClr val="000000">
                  <a:alpha val="35000"/>
                </a:srgbClr>
              </a:outerShdw>
            </a:effectLst>
          </c:spPr>
          <c:dLbls>
            <c:numFmt formatCode="#.0" sourceLinked="0"/>
            <c:txPr>
              <a:bodyPr/>
              <a:lstStyle/>
              <a:p>
                <a:pPr>
                  <a:defRPr b="0" i="0" strike="noStrike" sz="1100" u="none">
                    <a:solidFill>
                      <a:srgbClr val="696969"/>
                    </a:solidFill>
                    <a:latin typeface="Arial"/>
                  </a:defRPr>
                </a:pPr>
              </a:p>
            </c:txPr>
            <c:dLblPos val="outEnd"/>
            <c:showLegendKey val="0"/>
            <c:showVal val="1"/>
            <c:showCatName val="0"/>
            <c:showSerName val="0"/>
            <c:showPercent val="0"/>
            <c:showBubbleSize val="0"/>
            <c:showLeaderLines val="0"/>
          </c:dLbls>
          <c:cat>
            <c:strRef>
              <c:f>Sheet1!$B$1:$E$1</c:f>
              <c:strCache>
                <c:ptCount val="4"/>
                <c:pt idx="0">
                  <c:v>May</c:v>
                </c:pt>
                <c:pt idx="1">
                  <c:v>June</c:v>
                </c:pt>
                <c:pt idx="2">
                  <c:v>July</c:v>
                </c:pt>
                <c:pt idx="3">
                  <c:v>August</c:v>
                </c:pt>
              </c:strCache>
            </c:strRef>
          </c:cat>
          <c:val>
            <c:numRef>
              <c:f>Sheet1!$B$2:$E$2</c:f>
              <c:numCache>
                <c:ptCount val="4"/>
                <c:pt idx="0">
                  <c:v>26</c:v>
                </c:pt>
                <c:pt idx="1">
                  <c:v>53</c:v>
                </c:pt>
                <c:pt idx="2">
                  <c:v>100</c:v>
                </c:pt>
                <c:pt idx="3">
                  <c:v>75</c:v>
                </c:pt>
              </c:numCache>
            </c:numRef>
          </c:val>
        </c:ser>
        <c:ser>
          <c:idx val="1"/>
          <c:order val="1"/>
          <c:tx>
            <c:strRef>
              <c:f>Sheet1!$A$3</c:f>
              <c:strCache>
                <c:ptCount val="1"/>
                <c:pt idx="0">
                  <c:v>Region 2</c:v>
                </c:pt>
              </c:strCache>
            </c:strRef>
          </c:tx>
          <c:spPr>
            <a:solidFill>
              <a:srgbClr val="4F81BD"/>
            </a:solidFill>
            <a:ln w="12700" cap="flat">
              <a:solidFill>
                <a:srgbClr val="F1F1F1"/>
              </a:solidFill>
              <a:prstDash val="solid"/>
              <a:round/>
            </a:ln>
            <a:effectLst>
              <a:outerShdw sx="100000" sy="100000" kx="0" ky="0" algn="bl" rotWithShape="1" blurRad="38100" dist="23000" dir="5400000">
                <a:srgbClr val="000000">
                  <a:alpha val="35000"/>
                </a:srgbClr>
              </a:outerShdw>
            </a:effectLst>
          </c:spPr>
          <c:dLbls>
            <c:numFmt formatCode="#.0" sourceLinked="0"/>
            <c:txPr>
              <a:bodyPr/>
              <a:lstStyle/>
              <a:p>
                <a:pPr>
                  <a:defRPr b="0" i="0" strike="noStrike" sz="1100" u="none">
                    <a:solidFill>
                      <a:srgbClr val="696969"/>
                    </a:solidFill>
                    <a:latin typeface="Arial"/>
                  </a:defRPr>
                </a:pPr>
              </a:p>
            </c:txPr>
            <c:dLblPos val="outEnd"/>
            <c:showLegendKey val="0"/>
            <c:showVal val="1"/>
            <c:showCatName val="0"/>
            <c:showSerName val="0"/>
            <c:showPercent val="0"/>
            <c:showBubbleSize val="0"/>
            <c:showLeaderLines val="0"/>
          </c:dLbls>
          <c:cat>
            <c:strRef>
              <c:f>Sheet1!$B$1:$E$1</c:f>
              <c:strCache>
                <c:ptCount val="4"/>
                <c:pt idx="0">
                  <c:v>May</c:v>
                </c:pt>
                <c:pt idx="1">
                  <c:v>June</c:v>
                </c:pt>
                <c:pt idx="2">
                  <c:v>July</c:v>
                </c:pt>
                <c:pt idx="3">
                  <c:v>August</c:v>
                </c:pt>
              </c:strCache>
            </c:strRef>
          </c:cat>
          <c:val>
            <c:numRef>
              <c:f>Sheet1!$B$3:$E$3</c:f>
              <c:numCache>
                <c:ptCount val="4"/>
                <c:pt idx="0">
                  <c:v>43.5</c:v>
                </c:pt>
                <c:pt idx="1">
                  <c:v>70.3</c:v>
                </c:pt>
                <c:pt idx="2">
                  <c:v>90.1</c:v>
                </c:pt>
                <c:pt idx="3">
                  <c:v>80.05</c:v>
                </c:pt>
              </c:numCache>
            </c:numRef>
          </c:val>
        </c:ser>
        <c:gapWidth val="150"/>
        <c:overlap val="0"/>
        <c:axId val="2094734552"/>
        <c:axId val="2094734553"/>
      </c:barChart>
      <c:catAx>
        <c:axId val="2094734552"/>
        <c:scaling>
          <c:orientation val="minMax"/>
        </c:scaling>
        <c:delete val="0"/>
        <c:axPos val="b"/>
        <c:numFmt formatCode="General" sourceLinked="0"/>
        <c:majorTickMark val="out"/>
        <c:minorTickMark val="none"/>
        <c:tickLblPos val="low"/>
        <c:spPr>
          <a:ln w="12700" cap="flat">
            <a:solidFill>
              <a:srgbClr val="888888"/>
            </a:solidFill>
            <a:prstDash val="solid"/>
            <a:round/>
          </a:ln>
        </c:spPr>
        <c:txPr>
          <a:bodyPr rot="0"/>
          <a:lstStyle/>
          <a:p>
            <a:pPr>
              <a:defRPr b="0" i="0" strike="noStrike" sz="1200" u="none">
                <a:solidFill>
                  <a:srgbClr val="0000CC"/>
                </a:solidFill>
                <a:latin typeface="Courier"/>
              </a:defRPr>
            </a:pPr>
          </a:p>
        </c:txPr>
        <c:crossAx val="2094734553"/>
        <c:crosses val="autoZero"/>
        <c:auto val="1"/>
        <c:lblAlgn val="ctr"/>
        <c:noMultiLvlLbl val="1"/>
      </c:catAx>
      <c:valAx>
        <c:axId val="2094734553"/>
        <c:scaling>
          <c:orientation val="maxMin"/>
        </c:scaling>
        <c:delete val="0"/>
        <c:axPos val="l"/>
        <c:majorGridlines>
          <c:spPr>
            <a:ln w="12700" cap="flat">
              <a:solidFill>
                <a:srgbClr val="888888"/>
              </a:solidFill>
              <a:prstDash val="solid"/>
              <a:round/>
            </a:ln>
          </c:spPr>
        </c:majorGridlines>
        <c:numFmt formatCode="General" sourceLinked="0"/>
        <c:majorTickMark val="out"/>
        <c:minorTickMark val="none"/>
        <c:tickLblPos val="nextTo"/>
        <c:spPr>
          <a:ln w="12700" cap="flat">
            <a:solidFill>
              <a:srgbClr val="888888"/>
            </a:solidFill>
            <a:prstDash val="solid"/>
            <a:round/>
          </a:ln>
        </c:spPr>
        <c:txPr>
          <a:bodyPr rot="0"/>
          <a:lstStyle/>
          <a:p>
            <a:pPr>
              <a:defRPr b="0" i="0" strike="noStrike" sz="1200" u="none">
                <a:solidFill>
                  <a:srgbClr val="000000"/>
                </a:solidFill>
                <a:latin typeface="Arial"/>
              </a:defRPr>
            </a:pPr>
          </a:p>
        </c:txPr>
        <c:crossAx val="2094734552"/>
        <c:crosses val="autoZero"/>
        <c:crossBetween val="between"/>
      </c:valAx>
      <c:spPr>
        <a:noFill/>
        <a:ln>
          <a:noFill/>
        </a:ln>
        <a:effectLst/>
      </c:spPr>
    </c:plotArea>
    <c:plotVisOnly val="1"/>
    <c:dispBlanksAs val="gap"/>
  </c:chart>
  <c:spPr>
    <a:noFill/>
    <a:ln w="12700" cap="flat">
      <a:noFill/>
      <a:miter lim="400000"/>
    </a:ln>
    <a:effectLst/>
  </c:spPr>
  <c:externalData r:id="rId1">
    <c:autoUpdate val="0"/>
  </c:externalData>
</c:chartSpace>
</file>

<file path=ppt/charts/chart30.xml><?xml version="1.0" encoding="utf-8"?>
<c:chartSpace xmlns:c="http://schemas.openxmlformats.org/drawingml/2006/chart" xmlns:a="http://schemas.openxmlformats.org/drawingml/2006/main" xmlns:r="http://schemas.openxmlformats.org/officeDocument/2006/relationships">
  <c:chart>
    <c:title>
      <c:tx>
        <c:rich>
          <a:bodyPr/>
          <a:lstStyle/>
          <a:p>
            <a:pPr>
              <a:defRPr b="0" i="0" strike="noStrike" sz="1800" u="none">
                <a:solidFill>
                  <a:srgbClr val="000000"/>
                </a:solidFill>
                <a:latin typeface="Arial"/>
              </a:defRPr>
            </a:pPr>
            <a:r>
              <a:rPr b="0" i="0" strike="noStrike" sz="1800" u="none">
                <a:solidFill>
                  <a:srgbClr val="000000"/>
                </a:solidFill>
                <a:latin typeface="Arial"/>
              </a:rPr>
              <a:t>triangle</a:t>
            </a:r>
          </a:p>
        </c:rich>
      </c:tx>
      <c:layout/>
      <c:overlay val="0"/>
    </c:title>
    <c:autoTitleDeleted val="0"/>
    <c:plotArea>
      <c:layout/>
      <c:lineChart>
        <c:grouping val="standard"/>
        <c:varyColors val="0"/>
        <c:ser>
          <c:idx val="0"/>
          <c:order val="0"/>
          <c:tx>
            <c:strRef>
              <c:f>Sheet1!$A$2</c:f>
              <c:strCache>
                <c:ptCount val="1"/>
                <c:pt idx="0">
                  <c:v>Red</c:v>
                </c:pt>
              </c:strCache>
            </c:strRef>
          </c:tx>
          <c:spPr>
            <a:solidFill>
              <a:srgbClr val="C0504D"/>
            </a:solidFill>
            <a:ln w="25400" cap="flat">
              <a:solidFill>
                <a:srgbClr val="C0504D"/>
              </a:solidFill>
              <a:prstDash val="solid"/>
              <a:round/>
            </a:ln>
            <a:effectLst>
              <a:outerShdw sx="100000" sy="100000" kx="0" ky="0" algn="bl" rotWithShape="1" blurRad="38100" dist="23000" dir="5400000">
                <a:srgbClr val="000000">
                  <a:alpha val="35000"/>
                </a:srgbClr>
              </a:outerShdw>
            </a:effectLst>
          </c:spPr>
          <c:marker>
            <c:symbol val="triangle"/>
            <c:size val="12"/>
            <c:spPr>
              <a:solidFill>
                <a:srgbClr val="C0504D"/>
              </a:solidFill>
              <a:ln w="9525" cap="flat">
                <a:solidFill>
                  <a:srgbClr val="C0504D"/>
                </a:solidFill>
                <a:prstDash val="solid"/>
                <a:round/>
              </a:ln>
              <a:effectLst/>
            </c:spPr>
          </c:marker>
          <c:dLbls>
            <c:numFmt formatCode="#,##0" sourceLinked="0"/>
            <c:txPr>
              <a:bodyPr/>
              <a:lstStyle/>
              <a:p>
                <a:pPr>
                  <a:defRPr b="0" i="0" strike="noStrike" sz="1200" u="none">
                    <a:solidFill>
                      <a:srgbClr val="000000"/>
                    </a:solidFill>
                    <a:latin typeface="Arial"/>
                  </a:defRPr>
                </a:pPr>
              </a:p>
            </c:txPr>
            <c:dLblPos val="ctr"/>
            <c:showLegendKey val="0"/>
            <c:showVal val="0"/>
            <c:showCatName val="0"/>
            <c:showSerName val="0"/>
            <c:showPercent val="0"/>
            <c:showBubbleSize val="0"/>
            <c:showLeaderLines val="0"/>
          </c:dLbls>
          <c:cat>
            <c:strRef>
              <c:f>Sheet1!$B$1:$E$1</c:f>
              <c:strCache>
                <c:ptCount val="4"/>
                <c:pt idx="0">
                  <c:v>Q1</c:v>
                </c:pt>
                <c:pt idx="1">
                  <c:v>Q2</c:v>
                </c:pt>
                <c:pt idx="2">
                  <c:v>Q3</c:v>
                </c:pt>
                <c:pt idx="3">
                  <c:v>Q4</c:v>
                </c:pt>
              </c:strCache>
            </c:strRef>
          </c:cat>
          <c:val>
            <c:numRef>
              <c:f>Sheet1!$B$2:$E$2</c:f>
              <c:numCache>
                <c:ptCount val="4"/>
                <c:pt idx="0">
                  <c:v>10</c:v>
                </c:pt>
                <c:pt idx="1">
                  <c:v>8</c:v>
                </c:pt>
                <c:pt idx="2">
                  <c:v>2</c:v>
                </c:pt>
                <c:pt idx="3">
                  <c:v>28</c:v>
                </c:pt>
              </c:numCache>
            </c:numRef>
          </c:val>
          <c:smooth val="0"/>
        </c:ser>
        <c:ser>
          <c:idx val="1"/>
          <c:order val="1"/>
          <c:tx>
            <c:strRef>
              <c:f>Sheet1!$A$3</c:f>
              <c:strCache>
                <c:ptCount val="1"/>
                <c:pt idx="0">
                  <c:v>Amb</c:v>
                </c:pt>
              </c:strCache>
            </c:strRef>
          </c:tx>
          <c:spPr>
            <a:solidFill>
              <a:srgbClr val="4F81BD"/>
            </a:solidFill>
            <a:ln w="25400" cap="flat">
              <a:solidFill>
                <a:srgbClr val="4F81BD"/>
              </a:solidFill>
              <a:prstDash val="solid"/>
              <a:round/>
            </a:ln>
            <a:effectLst>
              <a:outerShdw sx="100000" sy="100000" kx="0" ky="0" algn="bl" rotWithShape="1" blurRad="38100" dist="23000" dir="5400000">
                <a:srgbClr val="000000">
                  <a:alpha val="35000"/>
                </a:srgbClr>
              </a:outerShdw>
            </a:effectLst>
          </c:spPr>
          <c:marker>
            <c:symbol val="triangle"/>
            <c:size val="12"/>
            <c:spPr>
              <a:solidFill>
                <a:srgbClr val="4F81BD"/>
              </a:solidFill>
              <a:ln w="9525" cap="flat">
                <a:solidFill>
                  <a:srgbClr val="4F81BD"/>
                </a:solidFill>
                <a:prstDash val="solid"/>
                <a:round/>
              </a:ln>
              <a:effectLst/>
            </c:spPr>
          </c:marker>
          <c:dLbls>
            <c:numFmt formatCode="#,##0" sourceLinked="0"/>
            <c:txPr>
              <a:bodyPr/>
              <a:lstStyle/>
              <a:p>
                <a:pPr>
                  <a:defRPr b="0" i="0" strike="noStrike" sz="1200" u="none">
                    <a:solidFill>
                      <a:srgbClr val="000000"/>
                    </a:solidFill>
                    <a:latin typeface="Arial"/>
                  </a:defRPr>
                </a:pPr>
              </a:p>
            </c:txPr>
            <c:dLblPos val="ctr"/>
            <c:showLegendKey val="0"/>
            <c:showVal val="0"/>
            <c:showCatName val="0"/>
            <c:showSerName val="0"/>
            <c:showPercent val="0"/>
            <c:showBubbleSize val="0"/>
            <c:showLeaderLines val="0"/>
          </c:dLbls>
          <c:cat>
            <c:strRef>
              <c:f>Sheet1!$B$1:$E$1</c:f>
              <c:strCache>
                <c:ptCount val="4"/>
                <c:pt idx="0">
                  <c:v>Q1</c:v>
                </c:pt>
                <c:pt idx="1">
                  <c:v>Q2</c:v>
                </c:pt>
                <c:pt idx="2">
                  <c:v>Q3</c:v>
                </c:pt>
                <c:pt idx="3">
                  <c:v>Q4</c:v>
                </c:pt>
              </c:strCache>
            </c:strRef>
          </c:cat>
          <c:val>
            <c:numRef>
              <c:f>Sheet1!$B$3:$E$3</c:f>
              <c:numCache>
                <c:ptCount val="4"/>
                <c:pt idx="0">
                  <c:v>8</c:v>
                </c:pt>
                <c:pt idx="1">
                  <c:v>34</c:v>
                </c:pt>
                <c:pt idx="2">
                  <c:v>28</c:v>
                </c:pt>
                <c:pt idx="3">
                  <c:v>4</c:v>
                </c:pt>
              </c:numCache>
            </c:numRef>
          </c:val>
          <c:smooth val="0"/>
        </c:ser>
        <c:ser>
          <c:idx val="2"/>
          <c:order val="2"/>
          <c:tx>
            <c:strRef>
              <c:f>Sheet1!$A$4</c:f>
              <c:strCache>
                <c:ptCount val="1"/>
                <c:pt idx="0">
                  <c:v>Grn</c:v>
                </c:pt>
              </c:strCache>
            </c:strRef>
          </c:tx>
          <c:spPr>
            <a:solidFill>
              <a:srgbClr val="9BBB59"/>
            </a:solidFill>
            <a:ln w="25400" cap="flat">
              <a:solidFill>
                <a:srgbClr val="9BBB59"/>
              </a:solidFill>
              <a:prstDash val="solid"/>
              <a:round/>
            </a:ln>
            <a:effectLst>
              <a:outerShdw sx="100000" sy="100000" kx="0" ky="0" algn="bl" rotWithShape="1" blurRad="38100" dist="23000" dir="5400000">
                <a:srgbClr val="000000">
                  <a:alpha val="35000"/>
                </a:srgbClr>
              </a:outerShdw>
            </a:effectLst>
          </c:spPr>
          <c:marker>
            <c:symbol val="triangle"/>
            <c:size val="12"/>
            <c:spPr>
              <a:solidFill>
                <a:srgbClr val="9BBB59"/>
              </a:solidFill>
              <a:ln w="9525" cap="flat">
                <a:solidFill>
                  <a:srgbClr val="9BBB59"/>
                </a:solidFill>
                <a:prstDash val="solid"/>
                <a:round/>
              </a:ln>
              <a:effectLst/>
            </c:spPr>
          </c:marker>
          <c:dLbls>
            <c:numFmt formatCode="#,##0" sourceLinked="0"/>
            <c:txPr>
              <a:bodyPr/>
              <a:lstStyle/>
              <a:p>
                <a:pPr>
                  <a:defRPr b="0" i="0" strike="noStrike" sz="1200" u="none">
                    <a:solidFill>
                      <a:srgbClr val="000000"/>
                    </a:solidFill>
                    <a:latin typeface="Arial"/>
                  </a:defRPr>
                </a:pPr>
              </a:p>
            </c:txPr>
            <c:dLblPos val="ctr"/>
            <c:showLegendKey val="0"/>
            <c:showVal val="0"/>
            <c:showCatName val="0"/>
            <c:showSerName val="0"/>
            <c:showPercent val="0"/>
            <c:showBubbleSize val="0"/>
            <c:showLeaderLines val="0"/>
          </c:dLbls>
          <c:cat>
            <c:strRef>
              <c:f>Sheet1!$B$1:$E$1</c:f>
              <c:strCache>
                <c:ptCount val="4"/>
                <c:pt idx="0">
                  <c:v>Q1</c:v>
                </c:pt>
                <c:pt idx="1">
                  <c:v>Q2</c:v>
                </c:pt>
                <c:pt idx="2">
                  <c:v>Q3</c:v>
                </c:pt>
                <c:pt idx="3">
                  <c:v>Q4</c:v>
                </c:pt>
              </c:strCache>
            </c:strRef>
          </c:cat>
          <c:val>
            <c:numRef>
              <c:f>Sheet1!$B$4:$E$4</c:f>
              <c:numCache>
                <c:ptCount val="4"/>
                <c:pt idx="0">
                  <c:v>78</c:v>
                </c:pt>
                <c:pt idx="1">
                  <c:v>4</c:v>
                </c:pt>
                <c:pt idx="2">
                  <c:v>19</c:v>
                </c:pt>
                <c:pt idx="3">
                  <c:v>43</c:v>
                </c:pt>
              </c:numCache>
            </c:numRef>
          </c:val>
          <c:smooth val="0"/>
        </c:ser>
        <c:ser>
          <c:idx val="3"/>
          <c:order val="3"/>
          <c:tx>
            <c:strRef>
              <c:f>Sheet1!$A$5</c:f>
              <c:strCache>
                <c:ptCount val="1"/>
                <c:pt idx="0">
                  <c:v>Unk</c:v>
                </c:pt>
              </c:strCache>
            </c:strRef>
          </c:tx>
          <c:spPr>
            <a:solidFill>
              <a:srgbClr val="8064A2"/>
            </a:solidFill>
            <a:ln w="25400" cap="flat">
              <a:solidFill>
                <a:srgbClr val="8064A2"/>
              </a:solidFill>
              <a:prstDash val="solid"/>
              <a:round/>
            </a:ln>
            <a:effectLst>
              <a:outerShdw sx="100000" sy="100000" kx="0" ky="0" algn="bl" rotWithShape="1" blurRad="38100" dist="23000" dir="5400000">
                <a:srgbClr val="000000">
                  <a:alpha val="35000"/>
                </a:srgbClr>
              </a:outerShdw>
            </a:effectLst>
          </c:spPr>
          <c:marker>
            <c:symbol val="triangle"/>
            <c:size val="12"/>
            <c:spPr>
              <a:solidFill>
                <a:srgbClr val="8064A2"/>
              </a:solidFill>
              <a:ln w="9525" cap="flat">
                <a:solidFill>
                  <a:srgbClr val="8064A2"/>
                </a:solidFill>
                <a:prstDash val="solid"/>
                <a:round/>
              </a:ln>
              <a:effectLst/>
            </c:spPr>
          </c:marker>
          <c:dLbls>
            <c:numFmt formatCode="#,##0" sourceLinked="0"/>
            <c:txPr>
              <a:bodyPr/>
              <a:lstStyle/>
              <a:p>
                <a:pPr>
                  <a:defRPr b="0" i="0" strike="noStrike" sz="1200" u="none">
                    <a:solidFill>
                      <a:srgbClr val="000000"/>
                    </a:solidFill>
                    <a:latin typeface="Arial"/>
                  </a:defRPr>
                </a:pPr>
              </a:p>
            </c:txPr>
            <c:dLblPos val="ctr"/>
            <c:showLegendKey val="0"/>
            <c:showVal val="0"/>
            <c:showCatName val="0"/>
            <c:showSerName val="0"/>
            <c:showPercent val="0"/>
            <c:showBubbleSize val="0"/>
            <c:showLeaderLines val="0"/>
          </c:dLbls>
          <c:cat>
            <c:strRef>
              <c:f>Sheet1!$B$1:$E$1</c:f>
              <c:strCache>
                <c:ptCount val="4"/>
                <c:pt idx="0">
                  <c:v>Q1</c:v>
                </c:pt>
                <c:pt idx="1">
                  <c:v>Q2</c:v>
                </c:pt>
                <c:pt idx="2">
                  <c:v>Q3</c:v>
                </c:pt>
                <c:pt idx="3">
                  <c:v>Q4</c:v>
                </c:pt>
              </c:strCache>
            </c:strRef>
          </c:cat>
          <c:val>
            <c:numRef>
              <c:f>Sheet1!$B$5:$E$5</c:f>
              <c:numCache>
                <c:ptCount val="4"/>
                <c:pt idx="0">
                  <c:v>7</c:v>
                </c:pt>
                <c:pt idx="1">
                  <c:v>7</c:v>
                </c:pt>
                <c:pt idx="2">
                  <c:v>9</c:v>
                </c:pt>
                <c:pt idx="3">
                  <c:v>4</c:v>
                </c:pt>
              </c:numCache>
            </c:numRef>
          </c:val>
          <c:smooth val="0"/>
        </c:ser>
        <c:marker val="1"/>
        <c:axId val="2094734552"/>
        <c:axId val="2094734553"/>
      </c:lineChart>
      <c:catAx>
        <c:axId val="2094734552"/>
        <c:scaling>
          <c:orientation val="minMax"/>
        </c:scaling>
        <c:delete val="0"/>
        <c:axPos val="b"/>
        <c:numFmt formatCode="General" sourceLinked="0"/>
        <c:majorTickMark val="out"/>
        <c:minorTickMark val="none"/>
        <c:tickLblPos val="low"/>
        <c:spPr>
          <a:ln w="12700" cap="flat">
            <a:solidFill>
              <a:srgbClr val="888888"/>
            </a:solidFill>
            <a:prstDash val="solid"/>
            <a:round/>
          </a:ln>
        </c:spPr>
        <c:txPr>
          <a:bodyPr rot="0"/>
          <a:lstStyle/>
          <a:p>
            <a:pPr>
              <a:defRPr b="0" i="0" strike="noStrike" sz="1200" u="none">
                <a:solidFill>
                  <a:srgbClr val="000000"/>
                </a:solidFill>
                <a:latin typeface="Arial"/>
              </a:defRPr>
            </a:pPr>
          </a:p>
        </c:txPr>
        <c:crossAx val="2094734553"/>
        <c:crosses val="autoZero"/>
        <c:auto val="1"/>
        <c:lblAlgn val="ctr"/>
        <c:noMultiLvlLbl val="1"/>
      </c:catAx>
      <c:valAx>
        <c:axId val="2094734553"/>
        <c:scaling>
          <c:orientation val="minMax"/>
        </c:scaling>
        <c:delete val="0"/>
        <c:axPos val="l"/>
        <c:majorGridlines>
          <c:spPr>
            <a:ln w="12700" cap="flat">
              <a:solidFill>
                <a:srgbClr val="888888"/>
              </a:solidFill>
              <a:prstDash val="solid"/>
              <a:round/>
            </a:ln>
          </c:spPr>
        </c:majorGridlines>
        <c:numFmt formatCode="General" sourceLinked="0"/>
        <c:majorTickMark val="out"/>
        <c:minorTickMark val="none"/>
        <c:tickLblPos val="nextTo"/>
        <c:spPr>
          <a:ln w="12700" cap="flat">
            <a:solidFill>
              <a:srgbClr val="888888"/>
            </a:solidFill>
            <a:prstDash val="solid"/>
            <a:round/>
          </a:ln>
        </c:spPr>
        <c:txPr>
          <a:bodyPr rot="0"/>
          <a:lstStyle/>
          <a:p>
            <a:pPr>
              <a:defRPr b="0" i="0" strike="noStrike" sz="1200" u="none">
                <a:solidFill>
                  <a:srgbClr val="000000"/>
                </a:solidFill>
                <a:latin typeface="Arial"/>
              </a:defRPr>
            </a:pPr>
          </a:p>
        </c:txPr>
        <c:crossAx val="2094734552"/>
        <c:crosses val="autoZero"/>
        <c:crossBetween val="between"/>
      </c:valAx>
      <c:spPr>
        <a:noFill/>
        <a:ln>
          <a:noFill/>
        </a:ln>
        <a:effectLst/>
      </c:spPr>
    </c:plotArea>
    <c:plotVisOnly val="1"/>
    <c:dispBlanksAs val="gap"/>
  </c:chart>
  <c:spPr>
    <a:noFill/>
    <a:ln w="12700" cap="flat">
      <a:noFill/>
      <a:miter lim="400000"/>
    </a:ln>
    <a:effectLst/>
  </c:spPr>
  <c:externalData r:id="rId1">
    <c:autoUpdate val="0"/>
  </c:externalData>
</c:chartSpace>
</file>

<file path=ppt/charts/chart31.xml><?xml version="1.0" encoding="utf-8"?>
<c:chartSpace xmlns:c="http://schemas.openxmlformats.org/drawingml/2006/chart" xmlns:a="http://schemas.openxmlformats.org/drawingml/2006/main" xmlns:r="http://schemas.openxmlformats.org/officeDocument/2006/relationships">
  <c:chart>
    <c:plotArea>
      <c:layout/>
      <c:lineChart>
        <c:grouping val="standard"/>
        <c:varyColors val="0"/>
        <c:ser>
          <c:idx val="0"/>
          <c:order val="0"/>
          <c:tx>
            <c:strRef>
              <c:f>Sheet1!$A$2</c:f>
              <c:strCache>
                <c:ptCount val="1"/>
                <c:pt idx="0">
                  <c:v>Series0</c:v>
                </c:pt>
              </c:strCache>
            </c:strRef>
          </c:tx>
          <c:spPr>
            <a:solidFill>
              <a:srgbClr val="C0504D"/>
            </a:solidFill>
            <a:ln w="25400" cap="flat">
              <a:solidFill>
                <a:srgbClr val="C0504D"/>
              </a:solidFill>
              <a:prstDash val="solid"/>
              <a:round/>
            </a:ln>
            <a:effectLst>
              <a:outerShdw sx="100000" sy="100000" kx="0" ky="0" algn="bl" rotWithShape="1" blurRad="38100" dist="23000" dir="5400000">
                <a:srgbClr val="000000">
                  <a:alpha val="35000"/>
                </a:srgbClr>
              </a:outerShdw>
            </a:effectLst>
          </c:spPr>
          <c:marker>
            <c:symbol val="circle"/>
            <c:size val="6"/>
            <c:spPr>
              <a:solidFill>
                <a:srgbClr val="C0504D"/>
              </a:solidFill>
              <a:ln w="9525" cap="flat">
                <a:solidFill>
                  <a:srgbClr val="C0504D"/>
                </a:solidFill>
                <a:prstDash val="solid"/>
                <a:round/>
              </a:ln>
              <a:effectLst/>
            </c:spPr>
          </c:marker>
          <c:dLbls>
            <c:numFmt formatCode="#,##0" sourceLinked="0"/>
            <c:txPr>
              <a:bodyPr/>
              <a:lstStyle/>
              <a:p>
                <a:pPr>
                  <a:defRPr b="0" i="0" strike="noStrike" sz="1200" u="none">
                    <a:solidFill>
                      <a:srgbClr val="000000"/>
                    </a:solidFill>
                    <a:latin typeface="Arial"/>
                  </a:defRPr>
                </a:pPr>
              </a:p>
            </c:txPr>
            <c:dLblPos val="ctr"/>
            <c:showLegendKey val="0"/>
            <c:showVal val="0"/>
            <c:showCatName val="0"/>
            <c:showSerName val="0"/>
            <c:showPercent val="0"/>
            <c:showBubbleSize val="0"/>
            <c:showLeaderLines val="0"/>
          </c:dLbls>
          <c:cat>
            <c:strRef>
              <c:f>Sheet1!$B$1:$M$1</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Sheet1!$B$2:$M$2</c:f>
              <c:numCache>
                <c:ptCount val="12"/>
                <c:pt idx="0">
                  <c:v>4610</c:v>
                </c:pt>
                <c:pt idx="1">
                  <c:v>2740</c:v>
                </c:pt>
                <c:pt idx="2">
                  <c:v>8127</c:v>
                </c:pt>
                <c:pt idx="3">
                  <c:v>16283</c:v>
                </c:pt>
                <c:pt idx="4">
                  <c:v>13714</c:v>
                </c:pt>
                <c:pt idx="5">
                  <c:v>16155</c:v>
                </c:pt>
                <c:pt idx="6">
                  <c:v>2369</c:v>
                </c:pt>
                <c:pt idx="7">
                  <c:v>7342</c:v>
                </c:pt>
                <c:pt idx="8">
                  <c:v>7426</c:v>
                </c:pt>
                <c:pt idx="9">
                  <c:v>17334</c:v>
                </c:pt>
                <c:pt idx="10">
                  <c:v>10121</c:v>
                </c:pt>
                <c:pt idx="11">
                  <c:v>5937</c:v>
                </c:pt>
              </c:numCache>
            </c:numRef>
          </c:val>
          <c:smooth val="0"/>
        </c:ser>
        <c:ser>
          <c:idx val="1"/>
          <c:order val="1"/>
          <c:tx>
            <c:strRef>
              <c:f>Sheet1!$A$3</c:f>
              <c:strCache>
                <c:ptCount val="1"/>
                <c:pt idx="0">
                  <c:v>Series1</c:v>
                </c:pt>
              </c:strCache>
            </c:strRef>
          </c:tx>
          <c:spPr>
            <a:solidFill>
              <a:srgbClr val="4F81BD"/>
            </a:solidFill>
            <a:ln w="25400" cap="flat">
              <a:solidFill>
                <a:srgbClr val="4F81BD"/>
              </a:solidFill>
              <a:prstDash val="solid"/>
              <a:round/>
            </a:ln>
            <a:effectLst>
              <a:outerShdw sx="100000" sy="100000" kx="0" ky="0" algn="bl" rotWithShape="1" blurRad="38100" dist="23000" dir="5400000">
                <a:srgbClr val="000000">
                  <a:alpha val="35000"/>
                </a:srgbClr>
              </a:outerShdw>
            </a:effectLst>
          </c:spPr>
          <c:marker>
            <c:symbol val="circle"/>
            <c:size val="6"/>
            <c:spPr>
              <a:solidFill>
                <a:srgbClr val="4F81BD"/>
              </a:solidFill>
              <a:ln w="9525" cap="flat">
                <a:solidFill>
                  <a:srgbClr val="4F81BD"/>
                </a:solidFill>
                <a:prstDash val="solid"/>
                <a:round/>
              </a:ln>
              <a:effectLst/>
            </c:spPr>
          </c:marker>
          <c:dLbls>
            <c:numFmt formatCode="#,##0" sourceLinked="0"/>
            <c:txPr>
              <a:bodyPr/>
              <a:lstStyle/>
              <a:p>
                <a:pPr>
                  <a:defRPr b="0" i="0" strike="noStrike" sz="1200" u="none">
                    <a:solidFill>
                      <a:srgbClr val="000000"/>
                    </a:solidFill>
                    <a:latin typeface="Arial"/>
                  </a:defRPr>
                </a:pPr>
              </a:p>
            </c:txPr>
            <c:dLblPos val="ctr"/>
            <c:showLegendKey val="0"/>
            <c:showVal val="0"/>
            <c:showCatName val="0"/>
            <c:showSerName val="0"/>
            <c:showPercent val="0"/>
            <c:showBubbleSize val="0"/>
            <c:showLeaderLines val="0"/>
          </c:dLbls>
          <c:cat>
            <c:strRef>
              <c:f>Sheet1!$B$1:$M$1</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Sheet1!$B$3:$M$3</c:f>
              <c:numCache>
                <c:ptCount val="12"/>
                <c:pt idx="0">
                  <c:v>2627</c:v>
                </c:pt>
                <c:pt idx="1">
                  <c:v>6023</c:v>
                </c:pt>
                <c:pt idx="2">
                  <c:v>1388</c:v>
                </c:pt>
                <c:pt idx="3">
                  <c:v>16793</c:v>
                </c:pt>
                <c:pt idx="4">
                  <c:v>448</c:v>
                </c:pt>
                <c:pt idx="5">
                  <c:v>12368</c:v>
                </c:pt>
                <c:pt idx="6">
                  <c:v>3516</c:v>
                </c:pt>
                <c:pt idx="7">
                  <c:v>10624</c:v>
                </c:pt>
                <c:pt idx="8">
                  <c:v>15508</c:v>
                </c:pt>
                <c:pt idx="9">
                  <c:v>13244</c:v>
                </c:pt>
                <c:pt idx="10">
                  <c:v>4963</c:v>
                </c:pt>
                <c:pt idx="11">
                  <c:v>3524</c:v>
                </c:pt>
              </c:numCache>
            </c:numRef>
          </c:val>
          <c:smooth val="0"/>
        </c:ser>
        <c:ser>
          <c:idx val="2"/>
          <c:order val="2"/>
          <c:tx>
            <c:strRef>
              <c:f>Sheet1!$A$4</c:f>
              <c:strCache>
                <c:ptCount val="1"/>
                <c:pt idx="0">
                  <c:v>Series2</c:v>
                </c:pt>
              </c:strCache>
            </c:strRef>
          </c:tx>
          <c:spPr>
            <a:solidFill>
              <a:srgbClr val="9BBB59"/>
            </a:solidFill>
            <a:ln w="25400" cap="flat">
              <a:solidFill>
                <a:srgbClr val="9BBB59"/>
              </a:solidFill>
              <a:prstDash val="solid"/>
              <a:round/>
            </a:ln>
            <a:effectLst>
              <a:outerShdw sx="100000" sy="100000" kx="0" ky="0" algn="bl" rotWithShape="1" blurRad="38100" dist="23000" dir="5400000">
                <a:srgbClr val="000000">
                  <a:alpha val="35000"/>
                </a:srgbClr>
              </a:outerShdw>
            </a:effectLst>
          </c:spPr>
          <c:marker>
            <c:symbol val="circle"/>
            <c:size val="6"/>
            <c:spPr>
              <a:solidFill>
                <a:srgbClr val="9BBB59"/>
              </a:solidFill>
              <a:ln w="9525" cap="flat">
                <a:solidFill>
                  <a:srgbClr val="9BBB59"/>
                </a:solidFill>
                <a:prstDash val="solid"/>
                <a:round/>
              </a:ln>
              <a:effectLst/>
            </c:spPr>
          </c:marker>
          <c:dLbls>
            <c:numFmt formatCode="#,##0" sourceLinked="0"/>
            <c:txPr>
              <a:bodyPr/>
              <a:lstStyle/>
              <a:p>
                <a:pPr>
                  <a:defRPr b="0" i="0" strike="noStrike" sz="1200" u="none">
                    <a:solidFill>
                      <a:srgbClr val="000000"/>
                    </a:solidFill>
                    <a:latin typeface="Arial"/>
                  </a:defRPr>
                </a:pPr>
              </a:p>
            </c:txPr>
            <c:dLblPos val="ctr"/>
            <c:showLegendKey val="0"/>
            <c:showVal val="0"/>
            <c:showCatName val="0"/>
            <c:showSerName val="0"/>
            <c:showPercent val="0"/>
            <c:showBubbleSize val="0"/>
            <c:showLeaderLines val="0"/>
          </c:dLbls>
          <c:cat>
            <c:strRef>
              <c:f>Sheet1!$B$1:$M$1</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Sheet1!$B$4:$M$4</c:f>
              <c:numCache>
                <c:ptCount val="12"/>
                <c:pt idx="0">
                  <c:v>9652</c:v>
                </c:pt>
                <c:pt idx="1">
                  <c:v>12128</c:v>
                </c:pt>
                <c:pt idx="2">
                  <c:v>19122</c:v>
                </c:pt>
                <c:pt idx="3">
                  <c:v>9124</c:v>
                </c:pt>
                <c:pt idx="4">
                  <c:v>4200</c:v>
                </c:pt>
                <c:pt idx="5">
                  <c:v>12580</c:v>
                </c:pt>
                <c:pt idx="6">
                  <c:v>1204</c:v>
                </c:pt>
                <c:pt idx="7">
                  <c:v>11420</c:v>
                </c:pt>
                <c:pt idx="8">
                  <c:v>8356</c:v>
                </c:pt>
                <c:pt idx="9">
                  <c:v>15454</c:v>
                </c:pt>
                <c:pt idx="10">
                  <c:v>8776</c:v>
                </c:pt>
                <c:pt idx="11">
                  <c:v>2005</c:v>
                </c:pt>
              </c:numCache>
            </c:numRef>
          </c:val>
          <c:smooth val="0"/>
        </c:ser>
        <c:ser>
          <c:idx val="3"/>
          <c:order val="3"/>
          <c:tx>
            <c:strRef>
              <c:f>Sheet1!$A$5</c:f>
              <c:strCache>
                <c:ptCount val="1"/>
                <c:pt idx="0">
                  <c:v>Series3</c:v>
                </c:pt>
              </c:strCache>
            </c:strRef>
          </c:tx>
          <c:spPr>
            <a:solidFill>
              <a:srgbClr val="8064A2"/>
            </a:solidFill>
            <a:ln w="25400" cap="flat">
              <a:solidFill>
                <a:srgbClr val="8064A2"/>
              </a:solidFill>
              <a:prstDash val="solid"/>
              <a:round/>
            </a:ln>
            <a:effectLst>
              <a:outerShdw sx="100000" sy="100000" kx="0" ky="0" algn="bl" rotWithShape="1" blurRad="38100" dist="23000" dir="5400000">
                <a:srgbClr val="000000">
                  <a:alpha val="35000"/>
                </a:srgbClr>
              </a:outerShdw>
            </a:effectLst>
          </c:spPr>
          <c:marker>
            <c:symbol val="circle"/>
            <c:size val="6"/>
            <c:spPr>
              <a:solidFill>
                <a:srgbClr val="8064A2"/>
              </a:solidFill>
              <a:ln w="9525" cap="flat">
                <a:solidFill>
                  <a:srgbClr val="8064A2"/>
                </a:solidFill>
                <a:prstDash val="solid"/>
                <a:round/>
              </a:ln>
              <a:effectLst/>
            </c:spPr>
          </c:marker>
          <c:dLbls>
            <c:numFmt formatCode="#,##0" sourceLinked="0"/>
            <c:txPr>
              <a:bodyPr/>
              <a:lstStyle/>
              <a:p>
                <a:pPr>
                  <a:defRPr b="0" i="0" strike="noStrike" sz="1200" u="none">
                    <a:solidFill>
                      <a:srgbClr val="000000"/>
                    </a:solidFill>
                    <a:latin typeface="Arial"/>
                  </a:defRPr>
                </a:pPr>
              </a:p>
            </c:txPr>
            <c:dLblPos val="ctr"/>
            <c:showLegendKey val="0"/>
            <c:showVal val="0"/>
            <c:showCatName val="0"/>
            <c:showSerName val="0"/>
            <c:showPercent val="0"/>
            <c:showBubbleSize val="0"/>
            <c:showLeaderLines val="0"/>
          </c:dLbls>
          <c:cat>
            <c:strRef>
              <c:f>Sheet1!$B$1:$M$1</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Sheet1!$B$5:$M$5</c:f>
              <c:numCache>
                <c:ptCount val="12"/>
                <c:pt idx="0">
                  <c:v>15585</c:v>
                </c:pt>
                <c:pt idx="1">
                  <c:v>3061</c:v>
                </c:pt>
                <c:pt idx="2">
                  <c:v>12805</c:v>
                </c:pt>
                <c:pt idx="3">
                  <c:v>10959</c:v>
                </c:pt>
                <c:pt idx="4">
                  <c:v>3664</c:v>
                </c:pt>
                <c:pt idx="5">
                  <c:v>6361</c:v>
                </c:pt>
                <c:pt idx="6">
                  <c:v>10922</c:v>
                </c:pt>
                <c:pt idx="7">
                  <c:v>1376</c:v>
                </c:pt>
                <c:pt idx="8">
                  <c:v>3466</c:v>
                </c:pt>
                <c:pt idx="9">
                  <c:v>12736</c:v>
                </c:pt>
                <c:pt idx="10">
                  <c:v>19278</c:v>
                </c:pt>
                <c:pt idx="11">
                  <c:v>4083</c:v>
                </c:pt>
              </c:numCache>
            </c:numRef>
          </c:val>
          <c:smooth val="0"/>
        </c:ser>
        <c:ser>
          <c:idx val="4"/>
          <c:order val="4"/>
          <c:tx>
            <c:strRef>
              <c:f>Sheet1!$A$6</c:f>
              <c:strCache>
                <c:ptCount val="1"/>
                <c:pt idx="0">
                  <c:v>Series4</c:v>
                </c:pt>
              </c:strCache>
            </c:strRef>
          </c:tx>
          <c:spPr>
            <a:solidFill>
              <a:srgbClr val="4BACC6"/>
            </a:solidFill>
            <a:ln w="25400" cap="flat">
              <a:solidFill>
                <a:srgbClr val="4BACC6"/>
              </a:solidFill>
              <a:prstDash val="solid"/>
              <a:round/>
            </a:ln>
            <a:effectLst>
              <a:outerShdw sx="100000" sy="100000" kx="0" ky="0" algn="bl" rotWithShape="1" blurRad="38100" dist="23000" dir="5400000">
                <a:srgbClr val="000000">
                  <a:alpha val="35000"/>
                </a:srgbClr>
              </a:outerShdw>
            </a:effectLst>
          </c:spPr>
          <c:marker>
            <c:symbol val="circle"/>
            <c:size val="6"/>
            <c:spPr>
              <a:solidFill>
                <a:srgbClr val="4BACC6"/>
              </a:solidFill>
              <a:ln w="9525" cap="flat">
                <a:solidFill>
                  <a:srgbClr val="4BACC6"/>
                </a:solidFill>
                <a:prstDash val="solid"/>
                <a:round/>
              </a:ln>
              <a:effectLst/>
            </c:spPr>
          </c:marker>
          <c:dLbls>
            <c:numFmt formatCode="#,##0" sourceLinked="0"/>
            <c:txPr>
              <a:bodyPr/>
              <a:lstStyle/>
              <a:p>
                <a:pPr>
                  <a:defRPr b="0" i="0" strike="noStrike" sz="1200" u="none">
                    <a:solidFill>
                      <a:srgbClr val="000000"/>
                    </a:solidFill>
                    <a:latin typeface="Arial"/>
                  </a:defRPr>
                </a:pPr>
              </a:p>
            </c:txPr>
            <c:dLblPos val="ctr"/>
            <c:showLegendKey val="0"/>
            <c:showVal val="0"/>
            <c:showCatName val="0"/>
            <c:showSerName val="0"/>
            <c:showPercent val="0"/>
            <c:showBubbleSize val="0"/>
            <c:showLeaderLines val="0"/>
          </c:dLbls>
          <c:cat>
            <c:strRef>
              <c:f>Sheet1!$B$1:$M$1</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Sheet1!$B$6:$M$6</c:f>
              <c:numCache>
                <c:ptCount val="12"/>
                <c:pt idx="0">
                  <c:v>17177</c:v>
                </c:pt>
                <c:pt idx="1">
                  <c:v>15432</c:v>
                </c:pt>
                <c:pt idx="2">
                  <c:v>15129</c:v>
                </c:pt>
                <c:pt idx="3">
                  <c:v>17492</c:v>
                </c:pt>
                <c:pt idx="4">
                  <c:v>5966</c:v>
                </c:pt>
                <c:pt idx="5">
                  <c:v>6395</c:v>
                </c:pt>
                <c:pt idx="6">
                  <c:v>19984</c:v>
                </c:pt>
                <c:pt idx="7">
                  <c:v>11807</c:v>
                </c:pt>
                <c:pt idx="8">
                  <c:v>9601</c:v>
                </c:pt>
                <c:pt idx="9">
                  <c:v>9978</c:v>
                </c:pt>
                <c:pt idx="10">
                  <c:v>17785</c:v>
                </c:pt>
                <c:pt idx="11">
                  <c:v>13396</c:v>
                </c:pt>
              </c:numCache>
            </c:numRef>
          </c:val>
          <c:smooth val="0"/>
        </c:ser>
        <c:ser>
          <c:idx val="5"/>
          <c:order val="5"/>
          <c:tx>
            <c:strRef>
              <c:f>Sheet1!$A$7</c:f>
              <c:strCache>
                <c:ptCount val="1"/>
                <c:pt idx="0">
                  <c:v>Series5</c:v>
                </c:pt>
              </c:strCache>
            </c:strRef>
          </c:tx>
          <c:spPr>
            <a:solidFill>
              <a:srgbClr val="F79646"/>
            </a:solidFill>
            <a:ln w="25400" cap="flat">
              <a:solidFill>
                <a:srgbClr val="F79646"/>
              </a:solidFill>
              <a:prstDash val="solid"/>
              <a:round/>
            </a:ln>
            <a:effectLst>
              <a:outerShdw sx="100000" sy="100000" kx="0" ky="0" algn="bl" rotWithShape="1" blurRad="38100" dist="23000" dir="5400000">
                <a:srgbClr val="000000">
                  <a:alpha val="35000"/>
                </a:srgbClr>
              </a:outerShdw>
            </a:effectLst>
          </c:spPr>
          <c:marker>
            <c:symbol val="circle"/>
            <c:size val="6"/>
            <c:spPr>
              <a:solidFill>
                <a:srgbClr val="F79646"/>
              </a:solidFill>
              <a:ln w="9525" cap="flat">
                <a:solidFill>
                  <a:srgbClr val="F79646"/>
                </a:solidFill>
                <a:prstDash val="solid"/>
                <a:round/>
              </a:ln>
              <a:effectLst/>
            </c:spPr>
          </c:marker>
          <c:dLbls>
            <c:numFmt formatCode="#,##0" sourceLinked="0"/>
            <c:txPr>
              <a:bodyPr/>
              <a:lstStyle/>
              <a:p>
                <a:pPr>
                  <a:defRPr b="0" i="0" strike="noStrike" sz="1200" u="none">
                    <a:solidFill>
                      <a:srgbClr val="000000"/>
                    </a:solidFill>
                    <a:latin typeface="Arial"/>
                  </a:defRPr>
                </a:pPr>
              </a:p>
            </c:txPr>
            <c:dLblPos val="ctr"/>
            <c:showLegendKey val="0"/>
            <c:showVal val="0"/>
            <c:showCatName val="0"/>
            <c:showSerName val="0"/>
            <c:showPercent val="0"/>
            <c:showBubbleSize val="0"/>
            <c:showLeaderLines val="0"/>
          </c:dLbls>
          <c:cat>
            <c:strRef>
              <c:f>Sheet1!$B$1:$M$1</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Sheet1!$B$7:$M$7</c:f>
              <c:numCache>
                <c:ptCount val="12"/>
                <c:pt idx="0">
                  <c:v>287</c:v>
                </c:pt>
                <c:pt idx="1">
                  <c:v>19858</c:v>
                </c:pt>
                <c:pt idx="2">
                  <c:v>17567</c:v>
                </c:pt>
                <c:pt idx="3">
                  <c:v>15363</c:v>
                </c:pt>
                <c:pt idx="4">
                  <c:v>16139</c:v>
                </c:pt>
                <c:pt idx="5">
                  <c:v>19793</c:v>
                </c:pt>
                <c:pt idx="6">
                  <c:v>7823</c:v>
                </c:pt>
                <c:pt idx="7">
                  <c:v>18283</c:v>
                </c:pt>
                <c:pt idx="8">
                  <c:v>3314</c:v>
                </c:pt>
                <c:pt idx="9">
                  <c:v>16820</c:v>
                </c:pt>
                <c:pt idx="10">
                  <c:v>5539</c:v>
                </c:pt>
                <c:pt idx="11">
                  <c:v>10787</c:v>
                </c:pt>
              </c:numCache>
            </c:numRef>
          </c:val>
          <c:smooth val="0"/>
        </c:ser>
        <c:ser>
          <c:idx val="6"/>
          <c:order val="6"/>
          <c:tx>
            <c:strRef>
              <c:f>Sheet1!$A$8</c:f>
              <c:strCache>
                <c:ptCount val="1"/>
                <c:pt idx="0">
                  <c:v>Series6</c:v>
                </c:pt>
              </c:strCache>
            </c:strRef>
          </c:tx>
          <c:spPr>
            <a:solidFill>
              <a:srgbClr val="628FC6"/>
            </a:solidFill>
            <a:ln w="25400" cap="flat">
              <a:solidFill>
                <a:srgbClr val="628FC6"/>
              </a:solidFill>
              <a:prstDash val="solid"/>
              <a:round/>
            </a:ln>
            <a:effectLst>
              <a:outerShdw sx="100000" sy="100000" kx="0" ky="0" algn="bl" rotWithShape="1" blurRad="38100" dist="23000" dir="5400000">
                <a:srgbClr val="000000">
                  <a:alpha val="35000"/>
                </a:srgbClr>
              </a:outerShdw>
            </a:effectLst>
          </c:spPr>
          <c:marker>
            <c:symbol val="circle"/>
            <c:size val="6"/>
            <c:spPr>
              <a:solidFill>
                <a:srgbClr val="628FC6"/>
              </a:solidFill>
              <a:ln w="9525" cap="flat">
                <a:solidFill>
                  <a:srgbClr val="628FC6"/>
                </a:solidFill>
                <a:prstDash val="solid"/>
                <a:round/>
              </a:ln>
              <a:effectLst/>
            </c:spPr>
          </c:marker>
          <c:dLbls>
            <c:numFmt formatCode="#,##0" sourceLinked="0"/>
            <c:txPr>
              <a:bodyPr/>
              <a:lstStyle/>
              <a:p>
                <a:pPr>
                  <a:defRPr b="0" i="0" strike="noStrike" sz="1200" u="none">
                    <a:solidFill>
                      <a:srgbClr val="000000"/>
                    </a:solidFill>
                    <a:latin typeface="Arial"/>
                  </a:defRPr>
                </a:pPr>
              </a:p>
            </c:txPr>
            <c:dLblPos val="ctr"/>
            <c:showLegendKey val="0"/>
            <c:showVal val="0"/>
            <c:showCatName val="0"/>
            <c:showSerName val="0"/>
            <c:showPercent val="0"/>
            <c:showBubbleSize val="0"/>
            <c:showLeaderLines val="0"/>
          </c:dLbls>
          <c:cat>
            <c:strRef>
              <c:f>Sheet1!$B$1:$M$1</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Sheet1!$B$8:$M$8</c:f>
              <c:numCache>
                <c:ptCount val="12"/>
                <c:pt idx="0">
                  <c:v>7598</c:v>
                </c:pt>
                <c:pt idx="1">
                  <c:v>14138</c:v>
                </c:pt>
                <c:pt idx="2">
                  <c:v>4580</c:v>
                </c:pt>
                <c:pt idx="3">
                  <c:v>14996</c:v>
                </c:pt>
                <c:pt idx="4">
                  <c:v>3867</c:v>
                </c:pt>
                <c:pt idx="5">
                  <c:v>6671</c:v>
                </c:pt>
                <c:pt idx="6">
                  <c:v>18595</c:v>
                </c:pt>
                <c:pt idx="7">
                  <c:v>2184</c:v>
                </c:pt>
                <c:pt idx="8">
                  <c:v>10786</c:v>
                </c:pt>
                <c:pt idx="9">
                  <c:v>11921</c:v>
                </c:pt>
                <c:pt idx="10">
                  <c:v>15148</c:v>
                </c:pt>
                <c:pt idx="11">
                  <c:v>18429</c:v>
                </c:pt>
              </c:numCache>
            </c:numRef>
          </c:val>
          <c:smooth val="0"/>
        </c:ser>
        <c:ser>
          <c:idx val="7"/>
          <c:order val="7"/>
          <c:tx>
            <c:strRef>
              <c:f>Sheet1!$A$9</c:f>
              <c:strCache>
                <c:ptCount val="1"/>
                <c:pt idx="0">
                  <c:v>Series7</c:v>
                </c:pt>
              </c:strCache>
            </c:strRef>
          </c:tx>
          <c:spPr>
            <a:solidFill>
              <a:srgbClr val="C86360"/>
            </a:solidFill>
            <a:ln w="25400" cap="flat">
              <a:solidFill>
                <a:srgbClr val="C86360"/>
              </a:solidFill>
              <a:prstDash val="solid"/>
              <a:round/>
            </a:ln>
            <a:effectLst>
              <a:outerShdw sx="100000" sy="100000" kx="0" ky="0" algn="bl" rotWithShape="1" blurRad="38100" dist="23000" dir="5400000">
                <a:srgbClr val="000000">
                  <a:alpha val="35000"/>
                </a:srgbClr>
              </a:outerShdw>
            </a:effectLst>
          </c:spPr>
          <c:marker>
            <c:symbol val="circle"/>
            <c:size val="6"/>
            <c:spPr>
              <a:solidFill>
                <a:srgbClr val="C86360"/>
              </a:solidFill>
              <a:ln w="9525" cap="flat">
                <a:solidFill>
                  <a:srgbClr val="C86360"/>
                </a:solidFill>
                <a:prstDash val="solid"/>
                <a:round/>
              </a:ln>
              <a:effectLst/>
            </c:spPr>
          </c:marker>
          <c:dLbls>
            <c:numFmt formatCode="#,##0" sourceLinked="0"/>
            <c:txPr>
              <a:bodyPr/>
              <a:lstStyle/>
              <a:p>
                <a:pPr>
                  <a:defRPr b="0" i="0" strike="noStrike" sz="1200" u="none">
                    <a:solidFill>
                      <a:srgbClr val="000000"/>
                    </a:solidFill>
                    <a:latin typeface="Arial"/>
                  </a:defRPr>
                </a:pPr>
              </a:p>
            </c:txPr>
            <c:dLblPos val="ctr"/>
            <c:showLegendKey val="0"/>
            <c:showVal val="0"/>
            <c:showCatName val="0"/>
            <c:showSerName val="0"/>
            <c:showPercent val="0"/>
            <c:showBubbleSize val="0"/>
            <c:showLeaderLines val="0"/>
          </c:dLbls>
          <c:cat>
            <c:strRef>
              <c:f>Sheet1!$B$1:$M$1</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Sheet1!$B$9:$M$9</c:f>
              <c:numCache>
                <c:ptCount val="12"/>
                <c:pt idx="0">
                  <c:v>8160</c:v>
                </c:pt>
                <c:pt idx="1">
                  <c:v>137</c:v>
                </c:pt>
                <c:pt idx="2">
                  <c:v>12038</c:v>
                </c:pt>
                <c:pt idx="3">
                  <c:v>5552</c:v>
                </c:pt>
                <c:pt idx="4">
                  <c:v>18182</c:v>
                </c:pt>
                <c:pt idx="5">
                  <c:v>15211</c:v>
                </c:pt>
                <c:pt idx="6">
                  <c:v>310</c:v>
                </c:pt>
                <c:pt idx="7">
                  <c:v>154</c:v>
                </c:pt>
                <c:pt idx="8">
                  <c:v>11488</c:v>
                </c:pt>
                <c:pt idx="9">
                  <c:v>13816</c:v>
                </c:pt>
                <c:pt idx="10">
                  <c:v>13325</c:v>
                </c:pt>
                <c:pt idx="11">
                  <c:v>11993</c:v>
                </c:pt>
              </c:numCache>
            </c:numRef>
          </c:val>
          <c:smooth val="0"/>
        </c:ser>
        <c:ser>
          <c:idx val="8"/>
          <c:order val="8"/>
          <c:tx>
            <c:strRef>
              <c:f>Sheet1!$A$10</c:f>
              <c:strCache>
                <c:ptCount val="1"/>
                <c:pt idx="0">
                  <c:v>Series8</c:v>
                </c:pt>
              </c:strCache>
            </c:strRef>
          </c:tx>
          <c:spPr>
            <a:solidFill>
              <a:srgbClr val="C0504D"/>
            </a:solidFill>
            <a:ln w="25400" cap="flat">
              <a:solidFill>
                <a:srgbClr val="C0504D"/>
              </a:solidFill>
              <a:prstDash val="solid"/>
              <a:round/>
            </a:ln>
            <a:effectLst>
              <a:outerShdw sx="100000" sy="100000" kx="0" ky="0" algn="bl" rotWithShape="1" blurRad="38100" dist="23000" dir="5400000">
                <a:srgbClr val="000000">
                  <a:alpha val="35000"/>
                </a:srgbClr>
              </a:outerShdw>
            </a:effectLst>
          </c:spPr>
          <c:marker>
            <c:symbol val="circle"/>
            <c:size val="6"/>
            <c:spPr>
              <a:solidFill>
                <a:srgbClr val="C0504D"/>
              </a:solidFill>
              <a:ln w="9525" cap="flat">
                <a:solidFill>
                  <a:srgbClr val="C0504D"/>
                </a:solidFill>
                <a:prstDash val="solid"/>
                <a:round/>
              </a:ln>
              <a:effectLst/>
            </c:spPr>
          </c:marker>
          <c:dLbls>
            <c:numFmt formatCode="#,##0" sourceLinked="0"/>
            <c:txPr>
              <a:bodyPr/>
              <a:lstStyle/>
              <a:p>
                <a:pPr>
                  <a:defRPr b="0" i="0" strike="noStrike" sz="1200" u="none">
                    <a:solidFill>
                      <a:srgbClr val="000000"/>
                    </a:solidFill>
                    <a:latin typeface="Arial"/>
                  </a:defRPr>
                </a:pPr>
              </a:p>
            </c:txPr>
            <c:dLblPos val="ctr"/>
            <c:showLegendKey val="0"/>
            <c:showVal val="0"/>
            <c:showCatName val="0"/>
            <c:showSerName val="0"/>
            <c:showPercent val="0"/>
            <c:showBubbleSize val="0"/>
            <c:showLeaderLines val="0"/>
          </c:dLbls>
          <c:cat>
            <c:strRef>
              <c:f>Sheet1!$B$1:$M$1</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Sheet1!$B$10:$M$10</c:f>
              <c:numCache>
                <c:ptCount val="12"/>
                <c:pt idx="0">
                  <c:v>7389</c:v>
                </c:pt>
                <c:pt idx="1">
                  <c:v>16289</c:v>
                </c:pt>
                <c:pt idx="2">
                  <c:v>18527</c:v>
                </c:pt>
                <c:pt idx="3">
                  <c:v>12024</c:v>
                </c:pt>
                <c:pt idx="4">
                  <c:v>16855</c:v>
                </c:pt>
                <c:pt idx="5">
                  <c:v>15520</c:v>
                </c:pt>
                <c:pt idx="6">
                  <c:v>8147</c:v>
                </c:pt>
                <c:pt idx="7">
                  <c:v>17821</c:v>
                </c:pt>
                <c:pt idx="8">
                  <c:v>15937</c:v>
                </c:pt>
                <c:pt idx="9">
                  <c:v>3905</c:v>
                </c:pt>
                <c:pt idx="10">
                  <c:v>11251</c:v>
                </c:pt>
                <c:pt idx="11">
                  <c:v>6054</c:v>
                </c:pt>
              </c:numCache>
            </c:numRef>
          </c:val>
          <c:smooth val="0"/>
        </c:ser>
        <c:ser>
          <c:idx val="9"/>
          <c:order val="9"/>
          <c:tx>
            <c:strRef>
              <c:f>Sheet1!$A$11</c:f>
              <c:strCache>
                <c:ptCount val="1"/>
                <c:pt idx="0">
                  <c:v>Series9</c:v>
                </c:pt>
              </c:strCache>
            </c:strRef>
          </c:tx>
          <c:spPr>
            <a:solidFill>
              <a:srgbClr val="4F81BD"/>
            </a:solidFill>
            <a:ln w="25400" cap="flat">
              <a:solidFill>
                <a:srgbClr val="4F81BD"/>
              </a:solidFill>
              <a:prstDash val="solid"/>
              <a:round/>
            </a:ln>
            <a:effectLst>
              <a:outerShdw sx="100000" sy="100000" kx="0" ky="0" algn="bl" rotWithShape="1" blurRad="38100" dist="23000" dir="5400000">
                <a:srgbClr val="000000">
                  <a:alpha val="35000"/>
                </a:srgbClr>
              </a:outerShdw>
            </a:effectLst>
          </c:spPr>
          <c:marker>
            <c:symbol val="circle"/>
            <c:size val="6"/>
            <c:spPr>
              <a:solidFill>
                <a:srgbClr val="4F81BD"/>
              </a:solidFill>
              <a:ln w="9525" cap="flat">
                <a:solidFill>
                  <a:srgbClr val="4F81BD"/>
                </a:solidFill>
                <a:prstDash val="solid"/>
                <a:round/>
              </a:ln>
              <a:effectLst/>
            </c:spPr>
          </c:marker>
          <c:dLbls>
            <c:numFmt formatCode="#,##0" sourceLinked="0"/>
            <c:txPr>
              <a:bodyPr/>
              <a:lstStyle/>
              <a:p>
                <a:pPr>
                  <a:defRPr b="0" i="0" strike="noStrike" sz="1200" u="none">
                    <a:solidFill>
                      <a:srgbClr val="000000"/>
                    </a:solidFill>
                    <a:latin typeface="Arial"/>
                  </a:defRPr>
                </a:pPr>
              </a:p>
            </c:txPr>
            <c:dLblPos val="ctr"/>
            <c:showLegendKey val="0"/>
            <c:showVal val="0"/>
            <c:showCatName val="0"/>
            <c:showSerName val="0"/>
            <c:showPercent val="0"/>
            <c:showBubbleSize val="0"/>
            <c:showLeaderLines val="0"/>
          </c:dLbls>
          <c:cat>
            <c:strRef>
              <c:f>Sheet1!$B$1:$M$1</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Sheet1!$B$11:$M$11</c:f>
              <c:numCache>
                <c:ptCount val="12"/>
                <c:pt idx="0">
                  <c:v>12888</c:v>
                </c:pt>
                <c:pt idx="1">
                  <c:v>13250</c:v>
                </c:pt>
                <c:pt idx="2">
                  <c:v>449</c:v>
                </c:pt>
                <c:pt idx="3">
                  <c:v>14742</c:v>
                </c:pt>
                <c:pt idx="4">
                  <c:v>13608</c:v>
                </c:pt>
                <c:pt idx="5">
                  <c:v>2754</c:v>
                </c:pt>
                <c:pt idx="6">
                  <c:v>13371</c:v>
                </c:pt>
                <c:pt idx="7">
                  <c:v>3763</c:v>
                </c:pt>
                <c:pt idx="8">
                  <c:v>9546</c:v>
                </c:pt>
                <c:pt idx="9">
                  <c:v>6868</c:v>
                </c:pt>
                <c:pt idx="10">
                  <c:v>695</c:v>
                </c:pt>
                <c:pt idx="11">
                  <c:v>14239</c:v>
                </c:pt>
              </c:numCache>
            </c:numRef>
          </c:val>
          <c:smooth val="0"/>
        </c:ser>
        <c:ser>
          <c:idx val="10"/>
          <c:order val="10"/>
          <c:tx>
            <c:strRef>
              <c:f>Sheet1!$A$12</c:f>
              <c:strCache>
                <c:ptCount val="1"/>
                <c:pt idx="0">
                  <c:v>Series10</c:v>
                </c:pt>
              </c:strCache>
            </c:strRef>
          </c:tx>
          <c:spPr>
            <a:solidFill>
              <a:srgbClr val="9BBB59"/>
            </a:solidFill>
            <a:ln w="25400" cap="flat">
              <a:solidFill>
                <a:srgbClr val="9BBB59"/>
              </a:solidFill>
              <a:prstDash val="solid"/>
              <a:round/>
            </a:ln>
            <a:effectLst>
              <a:outerShdw sx="100000" sy="100000" kx="0" ky="0" algn="bl" rotWithShape="1" blurRad="38100" dist="23000" dir="5400000">
                <a:srgbClr val="000000">
                  <a:alpha val="35000"/>
                </a:srgbClr>
              </a:outerShdw>
            </a:effectLst>
          </c:spPr>
          <c:marker>
            <c:symbol val="circle"/>
            <c:size val="6"/>
            <c:spPr>
              <a:solidFill>
                <a:srgbClr val="9BBB59"/>
              </a:solidFill>
              <a:ln w="9525" cap="flat">
                <a:solidFill>
                  <a:srgbClr val="9BBB59"/>
                </a:solidFill>
                <a:prstDash val="solid"/>
                <a:round/>
              </a:ln>
              <a:effectLst/>
            </c:spPr>
          </c:marker>
          <c:dLbls>
            <c:numFmt formatCode="#,##0" sourceLinked="0"/>
            <c:txPr>
              <a:bodyPr/>
              <a:lstStyle/>
              <a:p>
                <a:pPr>
                  <a:defRPr b="0" i="0" strike="noStrike" sz="1200" u="none">
                    <a:solidFill>
                      <a:srgbClr val="000000"/>
                    </a:solidFill>
                    <a:latin typeface="Arial"/>
                  </a:defRPr>
                </a:pPr>
              </a:p>
            </c:txPr>
            <c:dLblPos val="ctr"/>
            <c:showLegendKey val="0"/>
            <c:showVal val="0"/>
            <c:showCatName val="0"/>
            <c:showSerName val="0"/>
            <c:showPercent val="0"/>
            <c:showBubbleSize val="0"/>
            <c:showLeaderLines val="0"/>
          </c:dLbls>
          <c:cat>
            <c:strRef>
              <c:f>Sheet1!$B$1:$M$1</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Sheet1!$B$12:$M$12</c:f>
              <c:numCache>
                <c:ptCount val="12"/>
                <c:pt idx="0">
                  <c:v>13890</c:v>
                </c:pt>
                <c:pt idx="1">
                  <c:v>4210</c:v>
                </c:pt>
                <c:pt idx="2">
                  <c:v>14983</c:v>
                </c:pt>
                <c:pt idx="3">
                  <c:v>3194</c:v>
                </c:pt>
                <c:pt idx="4">
                  <c:v>614</c:v>
                </c:pt>
                <c:pt idx="5">
                  <c:v>9749</c:v>
                </c:pt>
                <c:pt idx="6">
                  <c:v>5182</c:v>
                </c:pt>
                <c:pt idx="7">
                  <c:v>18445</c:v>
                </c:pt>
                <c:pt idx="8">
                  <c:v>8647</c:v>
                </c:pt>
                <c:pt idx="9">
                  <c:v>13753</c:v>
                </c:pt>
                <c:pt idx="10">
                  <c:v>19340</c:v>
                </c:pt>
                <c:pt idx="11">
                  <c:v>8180</c:v>
                </c:pt>
              </c:numCache>
            </c:numRef>
          </c:val>
          <c:smooth val="0"/>
        </c:ser>
        <c:ser>
          <c:idx val="11"/>
          <c:order val="11"/>
          <c:tx>
            <c:strRef>
              <c:f>Sheet1!$A$13</c:f>
              <c:strCache>
                <c:ptCount val="1"/>
                <c:pt idx="0">
                  <c:v>Series11</c:v>
                </c:pt>
              </c:strCache>
            </c:strRef>
          </c:tx>
          <c:spPr>
            <a:solidFill>
              <a:srgbClr val="8064A2"/>
            </a:solidFill>
            <a:ln w="25400" cap="flat">
              <a:solidFill>
                <a:srgbClr val="8064A2"/>
              </a:solidFill>
              <a:prstDash val="solid"/>
              <a:round/>
            </a:ln>
            <a:effectLst>
              <a:outerShdw sx="100000" sy="100000" kx="0" ky="0" algn="bl" rotWithShape="1" blurRad="38100" dist="23000" dir="5400000">
                <a:srgbClr val="000000">
                  <a:alpha val="35000"/>
                </a:srgbClr>
              </a:outerShdw>
            </a:effectLst>
          </c:spPr>
          <c:marker>
            <c:symbol val="circle"/>
            <c:size val="6"/>
            <c:spPr>
              <a:solidFill>
                <a:srgbClr val="8064A2"/>
              </a:solidFill>
              <a:ln w="9525" cap="flat">
                <a:solidFill>
                  <a:srgbClr val="8064A2"/>
                </a:solidFill>
                <a:prstDash val="solid"/>
                <a:round/>
              </a:ln>
              <a:effectLst/>
            </c:spPr>
          </c:marker>
          <c:dLbls>
            <c:numFmt formatCode="#,##0" sourceLinked="0"/>
            <c:txPr>
              <a:bodyPr/>
              <a:lstStyle/>
              <a:p>
                <a:pPr>
                  <a:defRPr b="0" i="0" strike="noStrike" sz="1200" u="none">
                    <a:solidFill>
                      <a:srgbClr val="000000"/>
                    </a:solidFill>
                    <a:latin typeface="Arial"/>
                  </a:defRPr>
                </a:pPr>
              </a:p>
            </c:txPr>
            <c:dLblPos val="ctr"/>
            <c:showLegendKey val="0"/>
            <c:showVal val="0"/>
            <c:showCatName val="0"/>
            <c:showSerName val="0"/>
            <c:showPercent val="0"/>
            <c:showBubbleSize val="0"/>
            <c:showLeaderLines val="0"/>
          </c:dLbls>
          <c:cat>
            <c:strRef>
              <c:f>Sheet1!$B$1:$M$1</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Sheet1!$B$13:$M$13</c:f>
              <c:numCache>
                <c:ptCount val="12"/>
                <c:pt idx="0">
                  <c:v>4596</c:v>
                </c:pt>
                <c:pt idx="1">
                  <c:v>6358</c:v>
                </c:pt>
                <c:pt idx="2">
                  <c:v>3947</c:v>
                </c:pt>
                <c:pt idx="3">
                  <c:v>19230</c:v>
                </c:pt>
                <c:pt idx="4">
                  <c:v>11143</c:v>
                </c:pt>
                <c:pt idx="5">
                  <c:v>672</c:v>
                </c:pt>
                <c:pt idx="6">
                  <c:v>864</c:v>
                </c:pt>
                <c:pt idx="7">
                  <c:v>10884</c:v>
                </c:pt>
                <c:pt idx="8">
                  <c:v>7291</c:v>
                </c:pt>
                <c:pt idx="9">
                  <c:v>2283</c:v>
                </c:pt>
                <c:pt idx="10">
                  <c:v>7589</c:v>
                </c:pt>
                <c:pt idx="11">
                  <c:v>16449</c:v>
                </c:pt>
              </c:numCache>
            </c:numRef>
          </c:val>
          <c:smooth val="0"/>
        </c:ser>
        <c:ser>
          <c:idx val="12"/>
          <c:order val="12"/>
          <c:tx>
            <c:strRef>
              <c:f>Sheet1!$A$14</c:f>
              <c:strCache>
                <c:ptCount val="1"/>
                <c:pt idx="0">
                  <c:v>Series12</c:v>
                </c:pt>
              </c:strCache>
            </c:strRef>
          </c:tx>
          <c:spPr>
            <a:solidFill>
              <a:srgbClr val="4BACC6"/>
            </a:solidFill>
            <a:ln w="25400" cap="flat">
              <a:solidFill>
                <a:srgbClr val="4BACC6"/>
              </a:solidFill>
              <a:prstDash val="solid"/>
              <a:round/>
            </a:ln>
            <a:effectLst>
              <a:outerShdw sx="100000" sy="100000" kx="0" ky="0" algn="bl" rotWithShape="1" blurRad="38100" dist="23000" dir="5400000">
                <a:srgbClr val="000000">
                  <a:alpha val="35000"/>
                </a:srgbClr>
              </a:outerShdw>
            </a:effectLst>
          </c:spPr>
          <c:marker>
            <c:symbol val="circle"/>
            <c:size val="6"/>
            <c:spPr>
              <a:solidFill>
                <a:srgbClr val="4BACC6"/>
              </a:solidFill>
              <a:ln w="9525" cap="flat">
                <a:solidFill>
                  <a:srgbClr val="4BACC6"/>
                </a:solidFill>
                <a:prstDash val="solid"/>
                <a:round/>
              </a:ln>
              <a:effectLst/>
            </c:spPr>
          </c:marker>
          <c:dLbls>
            <c:numFmt formatCode="#,##0" sourceLinked="0"/>
            <c:txPr>
              <a:bodyPr/>
              <a:lstStyle/>
              <a:p>
                <a:pPr>
                  <a:defRPr b="0" i="0" strike="noStrike" sz="1200" u="none">
                    <a:solidFill>
                      <a:srgbClr val="000000"/>
                    </a:solidFill>
                    <a:latin typeface="Arial"/>
                  </a:defRPr>
                </a:pPr>
              </a:p>
            </c:txPr>
            <c:dLblPos val="ctr"/>
            <c:showLegendKey val="0"/>
            <c:showVal val="0"/>
            <c:showCatName val="0"/>
            <c:showSerName val="0"/>
            <c:showPercent val="0"/>
            <c:showBubbleSize val="0"/>
            <c:showLeaderLines val="0"/>
          </c:dLbls>
          <c:cat>
            <c:strRef>
              <c:f>Sheet1!$B$1:$M$1</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Sheet1!$B$14:$M$14</c:f>
              <c:numCache>
                <c:ptCount val="12"/>
                <c:pt idx="0">
                  <c:v>10620</c:v>
                </c:pt>
                <c:pt idx="1">
                  <c:v>1654</c:v>
                </c:pt>
                <c:pt idx="2">
                  <c:v>10926</c:v>
                </c:pt>
                <c:pt idx="3">
                  <c:v>5369</c:v>
                </c:pt>
                <c:pt idx="4">
                  <c:v>18273</c:v>
                </c:pt>
                <c:pt idx="5">
                  <c:v>19982</c:v>
                </c:pt>
                <c:pt idx="6">
                  <c:v>2149</c:v>
                </c:pt>
                <c:pt idx="7">
                  <c:v>777</c:v>
                </c:pt>
                <c:pt idx="8">
                  <c:v>855</c:v>
                </c:pt>
                <c:pt idx="9">
                  <c:v>6669</c:v>
                </c:pt>
                <c:pt idx="10">
                  <c:v>16162</c:v>
                </c:pt>
                <c:pt idx="11">
                  <c:v>9047</c:v>
                </c:pt>
              </c:numCache>
            </c:numRef>
          </c:val>
          <c:smooth val="0"/>
        </c:ser>
        <c:ser>
          <c:idx val="13"/>
          <c:order val="13"/>
          <c:tx>
            <c:strRef>
              <c:f>Sheet1!$A$15</c:f>
              <c:strCache>
                <c:ptCount val="1"/>
                <c:pt idx="0">
                  <c:v>Series13</c:v>
                </c:pt>
              </c:strCache>
            </c:strRef>
          </c:tx>
          <c:spPr>
            <a:solidFill>
              <a:srgbClr val="F79646"/>
            </a:solidFill>
            <a:ln w="25400" cap="flat">
              <a:solidFill>
                <a:srgbClr val="F79646"/>
              </a:solidFill>
              <a:prstDash val="solid"/>
              <a:round/>
            </a:ln>
            <a:effectLst>
              <a:outerShdw sx="100000" sy="100000" kx="0" ky="0" algn="bl" rotWithShape="1" blurRad="38100" dist="23000" dir="5400000">
                <a:srgbClr val="000000">
                  <a:alpha val="35000"/>
                </a:srgbClr>
              </a:outerShdw>
            </a:effectLst>
          </c:spPr>
          <c:marker>
            <c:symbol val="circle"/>
            <c:size val="6"/>
            <c:spPr>
              <a:solidFill>
                <a:srgbClr val="F79646"/>
              </a:solidFill>
              <a:ln w="9525" cap="flat">
                <a:solidFill>
                  <a:srgbClr val="F79646"/>
                </a:solidFill>
                <a:prstDash val="solid"/>
                <a:round/>
              </a:ln>
              <a:effectLst/>
            </c:spPr>
          </c:marker>
          <c:dLbls>
            <c:numFmt formatCode="#,##0" sourceLinked="0"/>
            <c:txPr>
              <a:bodyPr/>
              <a:lstStyle/>
              <a:p>
                <a:pPr>
                  <a:defRPr b="0" i="0" strike="noStrike" sz="1200" u="none">
                    <a:solidFill>
                      <a:srgbClr val="000000"/>
                    </a:solidFill>
                    <a:latin typeface="Arial"/>
                  </a:defRPr>
                </a:pPr>
              </a:p>
            </c:txPr>
            <c:dLblPos val="ctr"/>
            <c:showLegendKey val="0"/>
            <c:showVal val="0"/>
            <c:showCatName val="0"/>
            <c:showSerName val="0"/>
            <c:showPercent val="0"/>
            <c:showBubbleSize val="0"/>
            <c:showLeaderLines val="0"/>
          </c:dLbls>
          <c:cat>
            <c:strRef>
              <c:f>Sheet1!$B$1:$M$1</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Sheet1!$B$15:$M$15</c:f>
              <c:numCache>
                <c:ptCount val="12"/>
                <c:pt idx="0">
                  <c:v>10833</c:v>
                </c:pt>
                <c:pt idx="1">
                  <c:v>13398</c:v>
                </c:pt>
                <c:pt idx="2">
                  <c:v>2018</c:v>
                </c:pt>
                <c:pt idx="3">
                  <c:v>18332</c:v>
                </c:pt>
                <c:pt idx="4">
                  <c:v>5358</c:v>
                </c:pt>
                <c:pt idx="5">
                  <c:v>522</c:v>
                </c:pt>
                <c:pt idx="6">
                  <c:v>19557</c:v>
                </c:pt>
                <c:pt idx="7">
                  <c:v>18359</c:v>
                </c:pt>
                <c:pt idx="8">
                  <c:v>8111</c:v>
                </c:pt>
                <c:pt idx="9">
                  <c:v>13875</c:v>
                </c:pt>
                <c:pt idx="10">
                  <c:v>2153</c:v>
                </c:pt>
                <c:pt idx="11">
                  <c:v>3534</c:v>
                </c:pt>
              </c:numCache>
            </c:numRef>
          </c:val>
          <c:smooth val="0"/>
        </c:ser>
        <c:ser>
          <c:idx val="14"/>
          <c:order val="14"/>
          <c:tx>
            <c:strRef>
              <c:f>Sheet1!$A$16</c:f>
              <c:strCache>
                <c:ptCount val="1"/>
                <c:pt idx="0">
                  <c:v>Series14</c:v>
                </c:pt>
              </c:strCache>
            </c:strRef>
          </c:tx>
          <c:spPr>
            <a:solidFill>
              <a:srgbClr val="628FC6"/>
            </a:solidFill>
            <a:ln w="25400" cap="flat">
              <a:solidFill>
                <a:srgbClr val="628FC6"/>
              </a:solidFill>
              <a:prstDash val="solid"/>
              <a:round/>
            </a:ln>
            <a:effectLst>
              <a:outerShdw sx="100000" sy="100000" kx="0" ky="0" algn="bl" rotWithShape="1" blurRad="38100" dist="23000" dir="5400000">
                <a:srgbClr val="000000">
                  <a:alpha val="35000"/>
                </a:srgbClr>
              </a:outerShdw>
            </a:effectLst>
          </c:spPr>
          <c:marker>
            <c:symbol val="circle"/>
            <c:size val="6"/>
            <c:spPr>
              <a:solidFill>
                <a:srgbClr val="628FC6"/>
              </a:solidFill>
              <a:ln w="9525" cap="flat">
                <a:solidFill>
                  <a:srgbClr val="628FC6"/>
                </a:solidFill>
                <a:prstDash val="solid"/>
                <a:round/>
              </a:ln>
              <a:effectLst/>
            </c:spPr>
          </c:marker>
          <c:dLbls>
            <c:numFmt formatCode="#,##0" sourceLinked="0"/>
            <c:txPr>
              <a:bodyPr/>
              <a:lstStyle/>
              <a:p>
                <a:pPr>
                  <a:defRPr b="0" i="0" strike="noStrike" sz="1200" u="none">
                    <a:solidFill>
                      <a:srgbClr val="000000"/>
                    </a:solidFill>
                    <a:latin typeface="Arial"/>
                  </a:defRPr>
                </a:pPr>
              </a:p>
            </c:txPr>
            <c:dLblPos val="ctr"/>
            <c:showLegendKey val="0"/>
            <c:showVal val="0"/>
            <c:showCatName val="0"/>
            <c:showSerName val="0"/>
            <c:showPercent val="0"/>
            <c:showBubbleSize val="0"/>
            <c:showLeaderLines val="0"/>
          </c:dLbls>
          <c:cat>
            <c:strRef>
              <c:f>Sheet1!$B$1:$M$1</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Sheet1!$B$16:$M$16</c:f>
              <c:numCache>
                <c:ptCount val="12"/>
                <c:pt idx="0">
                  <c:v>1958</c:v>
                </c:pt>
                <c:pt idx="1">
                  <c:v>6343</c:v>
                </c:pt>
                <c:pt idx="2">
                  <c:v>14445</c:v>
                </c:pt>
                <c:pt idx="3">
                  <c:v>16710</c:v>
                </c:pt>
                <c:pt idx="4">
                  <c:v>11251</c:v>
                </c:pt>
                <c:pt idx="5">
                  <c:v>18825</c:v>
                </c:pt>
                <c:pt idx="6">
                  <c:v>7809</c:v>
                </c:pt>
                <c:pt idx="7">
                  <c:v>19191</c:v>
                </c:pt>
                <c:pt idx="8">
                  <c:v>7827</c:v>
                </c:pt>
                <c:pt idx="9">
                  <c:v>8331</c:v>
                </c:pt>
                <c:pt idx="10">
                  <c:v>5194</c:v>
                </c:pt>
                <c:pt idx="11">
                  <c:v>15194</c:v>
                </c:pt>
              </c:numCache>
            </c:numRef>
          </c:val>
          <c:smooth val="0"/>
        </c:ser>
        <c:marker val="1"/>
        <c:axId val="2094734552"/>
        <c:axId val="2094734553"/>
      </c:lineChart>
      <c:catAx>
        <c:axId val="2094734552"/>
        <c:scaling>
          <c:orientation val="minMax"/>
        </c:scaling>
        <c:delete val="0"/>
        <c:axPos val="b"/>
        <c:numFmt formatCode="General" sourceLinked="0"/>
        <c:majorTickMark val="out"/>
        <c:minorTickMark val="none"/>
        <c:tickLblPos val="low"/>
        <c:spPr>
          <a:ln w="12700" cap="flat">
            <a:solidFill>
              <a:srgbClr val="888888"/>
            </a:solidFill>
            <a:prstDash val="solid"/>
            <a:round/>
          </a:ln>
        </c:spPr>
        <c:txPr>
          <a:bodyPr rot="0"/>
          <a:lstStyle/>
          <a:p>
            <a:pPr>
              <a:defRPr b="0" i="0" strike="noStrike" sz="1200" u="none">
                <a:solidFill>
                  <a:srgbClr val="000000"/>
                </a:solidFill>
                <a:latin typeface="Arial"/>
              </a:defRPr>
            </a:pPr>
          </a:p>
        </c:txPr>
        <c:crossAx val="2094734553"/>
        <c:crosses val="autoZero"/>
        <c:auto val="1"/>
        <c:lblAlgn val="ctr"/>
        <c:noMultiLvlLbl val="1"/>
      </c:catAx>
      <c:valAx>
        <c:axId val="2094734553"/>
        <c:scaling>
          <c:orientation val="minMax"/>
          <c:max val="20000"/>
        </c:scaling>
        <c:delete val="0"/>
        <c:axPos val="l"/>
        <c:majorGridlines>
          <c:spPr>
            <a:ln w="12700" cap="flat">
              <a:solidFill>
                <a:srgbClr val="888888"/>
              </a:solidFill>
              <a:prstDash val="solid"/>
              <a:round/>
            </a:ln>
          </c:spPr>
        </c:majorGridlines>
        <c:numFmt formatCode="General" sourceLinked="0"/>
        <c:majorTickMark val="out"/>
        <c:minorTickMark val="none"/>
        <c:tickLblPos val="nextTo"/>
        <c:spPr>
          <a:ln w="12700" cap="flat">
            <a:solidFill>
              <a:srgbClr val="888888"/>
            </a:solidFill>
            <a:prstDash val="solid"/>
            <a:round/>
          </a:ln>
        </c:spPr>
        <c:txPr>
          <a:bodyPr rot="0"/>
          <a:lstStyle/>
          <a:p>
            <a:pPr>
              <a:defRPr b="0" i="0" strike="noStrike" sz="1200" u="none">
                <a:solidFill>
                  <a:srgbClr val="000000"/>
                </a:solidFill>
                <a:latin typeface="Arial"/>
              </a:defRPr>
            </a:pPr>
          </a:p>
        </c:txPr>
        <c:crossAx val="2094734552"/>
        <c:crosses val="autoZero"/>
        <c:crossBetween val="between"/>
      </c:valAx>
      <c:spPr>
        <a:solidFill>
          <a:srgbClr val="F2F9FC"/>
        </a:solidFill>
        <a:ln>
          <a:noFill/>
        </a:ln>
        <a:effectLst/>
      </c:spPr>
    </c:plotArea>
    <c:legend>
      <c:legendPos val="r"/>
      <c:layout/>
      <c:overlay val="0"/>
    </c:legend>
    <c:plotVisOnly val="1"/>
    <c:dispBlanksAs val="gap"/>
  </c:chart>
  <c:spPr>
    <a:noFill/>
    <a:ln w="12700" cap="flat">
      <a:noFill/>
      <a:miter lim="400000"/>
    </a:ln>
    <a:effectLst/>
  </c:spPr>
  <c:externalData r:id="rId1">
    <c:autoUpdate val="0"/>
  </c:externalData>
</c:chartSpace>
</file>

<file path=ppt/charts/chart32.xml><?xml version="1.0" encoding="utf-8"?>
<c:chartSpace xmlns:c="http://schemas.openxmlformats.org/drawingml/2006/chart" xmlns:a="http://schemas.openxmlformats.org/drawingml/2006/main" xmlns:r="http://schemas.openxmlformats.org/officeDocument/2006/relationships">
  <c:chart>
    <c:plotArea>
      <c:layout/>
      <c:areaChart>
        <c:grouping val="standard"/>
        <c:varyColors val="0"/>
        <c:ser>
          <c:idx val="0"/>
          <c:order val="0"/>
          <c:tx>
            <c:strRef>
              <c:f>Sheet1!$A$2</c:f>
              <c:strCache>
                <c:ptCount val="1"/>
                <c:pt idx="0">
                  <c:v>Actual Sales</c:v>
                </c:pt>
              </c:strCache>
            </c:strRef>
          </c:tx>
          <c:spPr>
            <a:solidFill>
              <a:srgbClr val="C0504D"/>
            </a:solidFill>
            <a:effectLst>
              <a:outerShdw sx="100000" sy="100000" kx="0" ky="0" algn="bl" rotWithShape="1" blurRad="38100" dist="23000" dir="5400000">
                <a:srgbClr val="000000">
                  <a:alpha val="35000"/>
                </a:srgbClr>
              </a:outerShdw>
            </a:effectLst>
          </c:spPr>
          <c:dLbls>
            <c:numFmt formatCode="#,##0" sourceLinked="0"/>
            <c:txPr>
              <a:bodyPr/>
              <a:lstStyle/>
              <a:p>
                <a:pPr>
                  <a:defRPr b="0" i="0" strike="noStrike" sz="1200" u="none">
                    <a:solidFill>
                      <a:srgbClr val="000000"/>
                    </a:solidFill>
                    <a:latin typeface="Arial"/>
                  </a:defRPr>
                </a:pPr>
              </a:p>
            </c:txPr>
            <c:showLegendKey val="0"/>
            <c:showVal val="0"/>
            <c:showCatName val="0"/>
            <c:showSerName val="0"/>
            <c:showPercent val="0"/>
            <c:showBubbleSize val="0"/>
            <c:showLeaderLines val="0"/>
          </c:dLbls>
          <c:cat>
            <c:strRef>
              <c:f>Sheet1!$B$1:$M$1</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Sheet1!$B$2:$M$2</c:f>
              <c:numCache>
                <c:ptCount val="12"/>
                <c:pt idx="0">
                  <c:v>1500</c:v>
                </c:pt>
                <c:pt idx="1">
                  <c:v>4600</c:v>
                </c:pt>
                <c:pt idx="2">
                  <c:v>5156</c:v>
                </c:pt>
                <c:pt idx="3">
                  <c:v>3167</c:v>
                </c:pt>
                <c:pt idx="4">
                  <c:v>8510</c:v>
                </c:pt>
                <c:pt idx="5">
                  <c:v>8009</c:v>
                </c:pt>
                <c:pt idx="6">
                  <c:v>6006</c:v>
                </c:pt>
                <c:pt idx="7">
                  <c:v>7855</c:v>
                </c:pt>
                <c:pt idx="8">
                  <c:v>12102</c:v>
                </c:pt>
                <c:pt idx="9">
                  <c:v>12789</c:v>
                </c:pt>
                <c:pt idx="10">
                  <c:v>10123</c:v>
                </c:pt>
                <c:pt idx="11">
                  <c:v>15121</c:v>
                </c:pt>
              </c:numCache>
            </c:numRef>
          </c:val>
        </c:ser>
        <c:ser>
          <c:idx val="1"/>
          <c:order val="1"/>
          <c:tx>
            <c:strRef>
              <c:f>Sheet1!$A$3</c:f>
              <c:strCache>
                <c:ptCount val="1"/>
                <c:pt idx="0">
                  <c:v>Proj Sales</c:v>
                </c:pt>
              </c:strCache>
            </c:strRef>
          </c:tx>
          <c:spPr>
            <a:solidFill>
              <a:srgbClr val="4F81BD"/>
            </a:solidFill>
            <a:effectLst>
              <a:outerShdw sx="100000" sy="100000" kx="0" ky="0" algn="bl" rotWithShape="1" blurRad="38100" dist="23000" dir="5400000">
                <a:srgbClr val="000000">
                  <a:alpha val="35000"/>
                </a:srgbClr>
              </a:outerShdw>
            </a:effectLst>
          </c:spPr>
          <c:dLbls>
            <c:numFmt formatCode="#,##0" sourceLinked="0"/>
            <c:txPr>
              <a:bodyPr/>
              <a:lstStyle/>
              <a:p>
                <a:pPr>
                  <a:defRPr b="0" i="0" strike="noStrike" sz="1200" u="none">
                    <a:solidFill>
                      <a:srgbClr val="000000"/>
                    </a:solidFill>
                    <a:latin typeface="Arial"/>
                  </a:defRPr>
                </a:pPr>
              </a:p>
            </c:txPr>
            <c:showLegendKey val="0"/>
            <c:showVal val="0"/>
            <c:showCatName val="0"/>
            <c:showSerName val="0"/>
            <c:showPercent val="0"/>
            <c:showBubbleSize val="0"/>
            <c:showLeaderLines val="0"/>
          </c:dLbls>
          <c:cat>
            <c:strRef>
              <c:f>Sheet1!$B$1:$M$1</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Sheet1!$B$3:$M$3</c:f>
              <c:numCache>
                <c:ptCount val="12"/>
                <c:pt idx="0">
                  <c:v>1000</c:v>
                </c:pt>
                <c:pt idx="1">
                  <c:v>2600</c:v>
                </c:pt>
                <c:pt idx="2">
                  <c:v>3456</c:v>
                </c:pt>
                <c:pt idx="3">
                  <c:v>4567</c:v>
                </c:pt>
                <c:pt idx="4">
                  <c:v>5010</c:v>
                </c:pt>
                <c:pt idx="5">
                  <c:v>6009</c:v>
                </c:pt>
                <c:pt idx="6">
                  <c:v>7006</c:v>
                </c:pt>
                <c:pt idx="7">
                  <c:v>8855</c:v>
                </c:pt>
                <c:pt idx="8">
                  <c:v>9102</c:v>
                </c:pt>
                <c:pt idx="9">
                  <c:v>10789</c:v>
                </c:pt>
                <c:pt idx="10">
                  <c:v>11123</c:v>
                </c:pt>
                <c:pt idx="11">
                  <c:v>12121</c:v>
                </c:pt>
              </c:numCache>
            </c:numRef>
          </c:val>
        </c:ser>
        <c:axId val="2094734552"/>
        <c:axId val="2094734553"/>
      </c:areaChart>
      <c:catAx>
        <c:axId val="2094734552"/>
        <c:scaling>
          <c:orientation val="maxMin"/>
        </c:scaling>
        <c:delete val="0"/>
        <c:axPos val="b"/>
        <c:numFmt formatCode="General" sourceLinked="0"/>
        <c:majorTickMark val="out"/>
        <c:minorTickMark val="none"/>
        <c:tickLblPos val="low"/>
        <c:spPr>
          <a:ln w="12700" cap="flat">
            <a:solidFill>
              <a:srgbClr val="888888"/>
            </a:solidFill>
            <a:prstDash val="solid"/>
            <a:round/>
          </a:ln>
        </c:spPr>
        <c:txPr>
          <a:bodyPr rot="0"/>
          <a:lstStyle/>
          <a:p>
            <a:pPr>
              <a:defRPr b="0" i="0" strike="noStrike" sz="1200" u="none">
                <a:solidFill>
                  <a:srgbClr val="000000"/>
                </a:solidFill>
                <a:latin typeface="Arial"/>
              </a:defRPr>
            </a:pPr>
          </a:p>
        </c:txPr>
        <c:crossAx val="2094734553"/>
        <c:crosses val="autoZero"/>
        <c:auto val="1"/>
        <c:lblAlgn val="ctr"/>
        <c:noMultiLvlLbl val="1"/>
      </c:catAx>
      <c:valAx>
        <c:axId val="2094734553"/>
        <c:scaling>
          <c:orientation val="maxMin"/>
        </c:scaling>
        <c:delete val="0"/>
        <c:axPos val="l"/>
        <c:majorGridlines>
          <c:spPr>
            <a:ln w="12700" cap="flat">
              <a:solidFill>
                <a:srgbClr val="888888"/>
              </a:solidFill>
              <a:prstDash val="solid"/>
              <a:round/>
            </a:ln>
          </c:spPr>
        </c:majorGridlines>
        <c:numFmt formatCode="General" sourceLinked="0"/>
        <c:majorTickMark val="out"/>
        <c:minorTickMark val="none"/>
        <c:tickLblPos val="nextTo"/>
        <c:spPr>
          <a:ln w="12700" cap="flat">
            <a:solidFill>
              <a:srgbClr val="888888"/>
            </a:solidFill>
            <a:prstDash val="solid"/>
            <a:round/>
          </a:ln>
        </c:spPr>
        <c:txPr>
          <a:bodyPr rot="0"/>
          <a:lstStyle/>
          <a:p>
            <a:pPr>
              <a:defRPr b="0" i="0" strike="noStrike" sz="1200" u="none">
                <a:solidFill>
                  <a:srgbClr val="000000"/>
                </a:solidFill>
                <a:latin typeface="Arial"/>
              </a:defRPr>
            </a:pPr>
          </a:p>
        </c:txPr>
        <c:crossAx val="2094734552"/>
        <c:crosses val="autoZero"/>
        <c:crossBetween val="midCat"/>
      </c:valAx>
      <c:spPr>
        <a:noFill/>
        <a:ln>
          <a:noFill/>
        </a:ln>
        <a:effectLst/>
      </c:spPr>
    </c:plotArea>
    <c:plotVisOnly val="1"/>
    <c:dispBlanksAs val="gap"/>
  </c:chart>
  <c:spPr>
    <a:noFill/>
    <a:ln w="12700" cap="flat">
      <a:noFill/>
      <a:miter lim="400000"/>
    </a:ln>
    <a:effectLst/>
  </c:spPr>
  <c:externalData r:id="rId1">
    <c:autoUpdate val="0"/>
  </c:externalData>
</c:chartSpace>
</file>

<file path=ppt/charts/chart33.xml><?xml version="1.0" encoding="utf-8"?>
<c:chartSpace xmlns:c="http://schemas.openxmlformats.org/drawingml/2006/chart" xmlns:a="http://schemas.openxmlformats.org/drawingml/2006/main" xmlns:r="http://schemas.openxmlformats.org/officeDocument/2006/relationships">
  <c:chart>
    <c:plotArea>
      <c:layout/>
      <c:areaChart>
        <c:grouping val="standard"/>
        <c:varyColors val="0"/>
        <c:ser>
          <c:idx val="0"/>
          <c:order val="0"/>
          <c:tx>
            <c:strRef>
              <c:f>Sheet1!$A$2</c:f>
              <c:strCache>
                <c:ptCount val="1"/>
                <c:pt idx="0">
                  <c:v>Actual Sales</c:v>
                </c:pt>
              </c:strCache>
            </c:strRef>
          </c:tx>
          <c:spPr>
            <a:solidFill>
              <a:srgbClr val="0088CC">
                <a:alpha val="50000"/>
              </a:srgbClr>
            </a:solidFill>
            <a:ln w="25400" cap="flat">
              <a:solidFill>
                <a:srgbClr val="FFFFFF"/>
              </a:solidFill>
              <a:prstDash val="solid"/>
              <a:round/>
            </a:ln>
            <a:effectLst>
              <a:outerShdw sx="100000" sy="100000" kx="0" ky="0" algn="bl" rotWithShape="1" blurRad="38100" dist="23000" dir="5400000">
                <a:srgbClr val="000000">
                  <a:alpha val="35000"/>
                </a:srgbClr>
              </a:outerShdw>
            </a:effectLst>
          </c:spPr>
          <c:dLbls>
            <c:numFmt formatCode="#,##0" sourceLinked="0"/>
            <c:txPr>
              <a:bodyPr/>
              <a:lstStyle/>
              <a:p>
                <a:pPr>
                  <a:defRPr b="0" i="0" strike="noStrike" sz="1200" u="none">
                    <a:solidFill>
                      <a:srgbClr val="000000"/>
                    </a:solidFill>
                    <a:latin typeface="Arial"/>
                  </a:defRPr>
                </a:pPr>
              </a:p>
            </c:txPr>
            <c:showLegendKey val="0"/>
            <c:showVal val="0"/>
            <c:showCatName val="0"/>
            <c:showSerName val="0"/>
            <c:showPercent val="0"/>
            <c:showBubbleSize val="0"/>
            <c:showLeaderLines val="0"/>
          </c:dLbls>
          <c:cat>
            <c:strRef>
              <c:f>Sheet1!$B$1:$M$1</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Sheet1!$B$2:$M$2</c:f>
              <c:numCache>
                <c:ptCount val="12"/>
                <c:pt idx="0">
                  <c:v>1500</c:v>
                </c:pt>
                <c:pt idx="1">
                  <c:v>4600</c:v>
                </c:pt>
                <c:pt idx="2">
                  <c:v>5156</c:v>
                </c:pt>
                <c:pt idx="3">
                  <c:v>3167</c:v>
                </c:pt>
                <c:pt idx="4">
                  <c:v>8510</c:v>
                </c:pt>
                <c:pt idx="5">
                  <c:v>8009</c:v>
                </c:pt>
                <c:pt idx="6">
                  <c:v>6006</c:v>
                </c:pt>
                <c:pt idx="7">
                  <c:v>7855</c:v>
                </c:pt>
                <c:pt idx="8">
                  <c:v>12102</c:v>
                </c:pt>
                <c:pt idx="9">
                  <c:v>12789</c:v>
                </c:pt>
                <c:pt idx="10">
                  <c:v>10123</c:v>
                </c:pt>
                <c:pt idx="11">
                  <c:v>15121</c:v>
                </c:pt>
              </c:numCache>
            </c:numRef>
          </c:val>
        </c:ser>
        <c:ser>
          <c:idx val="1"/>
          <c:order val="1"/>
          <c:tx>
            <c:strRef>
              <c:f>Sheet1!$A$3</c:f>
              <c:strCache>
                <c:ptCount val="1"/>
                <c:pt idx="0">
                  <c:v>Proj Sales</c:v>
                </c:pt>
              </c:strCache>
            </c:strRef>
          </c:tx>
          <c:spPr>
            <a:solidFill>
              <a:srgbClr val="99FFCC">
                <a:alpha val="50000"/>
              </a:srgbClr>
            </a:solidFill>
            <a:ln w="25400" cap="flat">
              <a:solidFill>
                <a:srgbClr val="FFFFFF"/>
              </a:solidFill>
              <a:prstDash val="solid"/>
              <a:round/>
            </a:ln>
            <a:effectLst>
              <a:outerShdw sx="100000" sy="100000" kx="0" ky="0" algn="bl" rotWithShape="1" blurRad="38100" dist="23000" dir="5400000">
                <a:srgbClr val="000000">
                  <a:alpha val="35000"/>
                </a:srgbClr>
              </a:outerShdw>
            </a:effectLst>
          </c:spPr>
          <c:dLbls>
            <c:numFmt formatCode="#,##0" sourceLinked="0"/>
            <c:txPr>
              <a:bodyPr/>
              <a:lstStyle/>
              <a:p>
                <a:pPr>
                  <a:defRPr b="0" i="0" strike="noStrike" sz="1200" u="none">
                    <a:solidFill>
                      <a:srgbClr val="000000"/>
                    </a:solidFill>
                    <a:latin typeface="Arial"/>
                  </a:defRPr>
                </a:pPr>
              </a:p>
            </c:txPr>
            <c:showLegendKey val="0"/>
            <c:showVal val="0"/>
            <c:showCatName val="0"/>
            <c:showSerName val="0"/>
            <c:showPercent val="0"/>
            <c:showBubbleSize val="0"/>
            <c:showLeaderLines val="0"/>
          </c:dLbls>
          <c:cat>
            <c:strRef>
              <c:f>Sheet1!$B$1:$M$1</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Sheet1!$B$3:$M$3</c:f>
              <c:numCache>
                <c:ptCount val="12"/>
                <c:pt idx="0">
                  <c:v>1000</c:v>
                </c:pt>
                <c:pt idx="1">
                  <c:v>2600</c:v>
                </c:pt>
                <c:pt idx="2">
                  <c:v>3456</c:v>
                </c:pt>
                <c:pt idx="3">
                  <c:v>4567</c:v>
                </c:pt>
                <c:pt idx="4">
                  <c:v>5010</c:v>
                </c:pt>
                <c:pt idx="5">
                  <c:v>6009</c:v>
                </c:pt>
                <c:pt idx="6">
                  <c:v>7006</c:v>
                </c:pt>
                <c:pt idx="7">
                  <c:v>8855</c:v>
                </c:pt>
                <c:pt idx="8">
                  <c:v>9102</c:v>
                </c:pt>
                <c:pt idx="9">
                  <c:v>10789</c:v>
                </c:pt>
                <c:pt idx="10">
                  <c:v>11123</c:v>
                </c:pt>
                <c:pt idx="11">
                  <c:v>12121</c:v>
                </c:pt>
              </c:numCache>
            </c:numRef>
          </c:val>
        </c:ser>
        <c:axId val="2094734552"/>
        <c:axId val="2094734553"/>
      </c:areaChart>
      <c:catAx>
        <c:axId val="2094734552"/>
        <c:scaling>
          <c:orientation val="minMax"/>
        </c:scaling>
        <c:delete val="0"/>
        <c:axPos val="b"/>
        <c:numFmt formatCode="General" sourceLinked="0"/>
        <c:majorTickMark val="out"/>
        <c:minorTickMark val="none"/>
        <c:tickLblPos val="low"/>
        <c:spPr>
          <a:ln w="12700" cap="flat">
            <a:solidFill>
              <a:srgbClr val="888888"/>
            </a:solidFill>
            <a:prstDash val="solid"/>
            <a:round/>
          </a:ln>
        </c:spPr>
        <c:txPr>
          <a:bodyPr rot="0"/>
          <a:lstStyle/>
          <a:p>
            <a:pPr>
              <a:defRPr b="0" i="0" strike="noStrike" sz="1200" u="none">
                <a:solidFill>
                  <a:srgbClr val="000000"/>
                </a:solidFill>
                <a:latin typeface="Arial"/>
              </a:defRPr>
            </a:pPr>
          </a:p>
        </c:txPr>
        <c:crossAx val="2094734553"/>
        <c:crosses val="autoZero"/>
        <c:auto val="1"/>
        <c:lblAlgn val="ctr"/>
        <c:noMultiLvlLbl val="1"/>
      </c:catAx>
      <c:valAx>
        <c:axId val="2094734553"/>
        <c:scaling>
          <c:orientation val="minMax"/>
        </c:scaling>
        <c:delete val="0"/>
        <c:axPos val="l"/>
        <c:majorGridlines>
          <c:spPr>
            <a:ln w="12700" cap="flat">
              <a:solidFill>
                <a:srgbClr val="888888"/>
              </a:solidFill>
              <a:prstDash val="solid"/>
              <a:round/>
            </a:ln>
          </c:spPr>
        </c:majorGridlines>
        <c:numFmt formatCode="General" sourceLinked="0"/>
        <c:majorTickMark val="out"/>
        <c:minorTickMark val="none"/>
        <c:tickLblPos val="nextTo"/>
        <c:spPr>
          <a:ln w="12700" cap="flat">
            <a:solidFill>
              <a:srgbClr val="888888"/>
            </a:solidFill>
            <a:prstDash val="solid"/>
            <a:round/>
          </a:ln>
        </c:spPr>
        <c:txPr>
          <a:bodyPr rot="0"/>
          <a:lstStyle/>
          <a:p>
            <a:pPr>
              <a:defRPr b="0" i="0" strike="noStrike" sz="1200" u="none">
                <a:solidFill>
                  <a:srgbClr val="000000"/>
                </a:solidFill>
                <a:latin typeface="Arial"/>
              </a:defRPr>
            </a:pPr>
          </a:p>
        </c:txPr>
        <c:crossAx val="2094734552"/>
        <c:crosses val="autoZero"/>
        <c:crossBetween val="midCat"/>
      </c:valAx>
      <c:spPr>
        <a:solidFill>
          <a:srgbClr val="D1E1F1"/>
        </a:solidFill>
        <a:ln>
          <a:noFill/>
        </a:ln>
        <a:effectLst/>
      </c:spPr>
    </c:plotArea>
    <c:plotVisOnly val="1"/>
    <c:dispBlanksAs val="gap"/>
  </c:chart>
  <c:spPr>
    <a:noFill/>
    <a:ln w="12700" cap="flat">
      <a:noFill/>
      <a:miter lim="400000"/>
    </a:ln>
    <a:effectLst/>
  </c:spPr>
  <c:externalData r:id="rId1">
    <c:autoUpdate val="0"/>
  </c:externalData>
</c:chartSpace>
</file>

<file path=ppt/charts/chart34.xml><?xml version="1.0" encoding="utf-8"?>
<c:chartSpace xmlns:c="http://schemas.openxmlformats.org/drawingml/2006/chart" xmlns:a="http://schemas.openxmlformats.org/drawingml/2006/main" xmlns:r="http://schemas.openxmlformats.org/officeDocument/2006/relationships">
  <c:chart>
    <c:plotArea>
      <c:layout/>
      <c:areaChart>
        <c:grouping val="standard"/>
        <c:varyColors val="0"/>
        <c:ser>
          <c:idx val="0"/>
          <c:order val="0"/>
          <c:tx>
            <c:strRef>
              <c:f>Sheet1!$A$2</c:f>
              <c:strCache>
                <c:ptCount val="1"/>
                <c:pt idx="0">
                  <c:v>Actual Sales</c:v>
                </c:pt>
              </c:strCache>
            </c:strRef>
          </c:tx>
          <c:spPr>
            <a:solidFill>
              <a:srgbClr val="0088CC">
                <a:alpha val="50000"/>
              </a:srgbClr>
            </a:solidFill>
            <a:effectLst>
              <a:outerShdw sx="100000" sy="100000" kx="0" ky="0" algn="bl" rotWithShape="1" blurRad="38100" dist="23000" dir="5400000">
                <a:srgbClr val="000000">
                  <a:alpha val="35000"/>
                </a:srgbClr>
              </a:outerShdw>
            </a:effectLst>
          </c:spPr>
          <c:dLbls>
            <c:numFmt formatCode="#,##0" sourceLinked="0"/>
            <c:txPr>
              <a:bodyPr/>
              <a:lstStyle/>
              <a:p>
                <a:pPr>
                  <a:defRPr b="0" i="0" strike="noStrike" sz="1200" u="none">
                    <a:solidFill>
                      <a:srgbClr val="000000"/>
                    </a:solidFill>
                    <a:latin typeface="Arial"/>
                  </a:defRPr>
                </a:pPr>
              </a:p>
            </c:txPr>
            <c:showLegendKey val="0"/>
            <c:showVal val="0"/>
            <c:showCatName val="0"/>
            <c:showSerName val="0"/>
            <c:showPercent val="0"/>
            <c:showBubbleSize val="0"/>
            <c:showLeaderLines val="0"/>
          </c:dLbls>
          <c:cat>
            <c:strRef>
              <c:f>Sheet1!$B$1:$M$1</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Sheet1!$B$2:$M$2</c:f>
              <c:numCache>
                <c:ptCount val="12"/>
                <c:pt idx="0">
                  <c:v>1500</c:v>
                </c:pt>
                <c:pt idx="1">
                  <c:v>4600</c:v>
                </c:pt>
                <c:pt idx="2">
                  <c:v>5156</c:v>
                </c:pt>
                <c:pt idx="3">
                  <c:v>3167</c:v>
                </c:pt>
                <c:pt idx="4">
                  <c:v>8510</c:v>
                </c:pt>
                <c:pt idx="5">
                  <c:v>8009</c:v>
                </c:pt>
                <c:pt idx="6">
                  <c:v>6006</c:v>
                </c:pt>
                <c:pt idx="7">
                  <c:v>7855</c:v>
                </c:pt>
                <c:pt idx="8">
                  <c:v>12102</c:v>
                </c:pt>
                <c:pt idx="9">
                  <c:v>12789</c:v>
                </c:pt>
                <c:pt idx="10">
                  <c:v>10123</c:v>
                </c:pt>
                <c:pt idx="11">
                  <c:v>15121</c:v>
                </c:pt>
              </c:numCache>
            </c:numRef>
          </c:val>
        </c:ser>
        <c:ser>
          <c:idx val="1"/>
          <c:order val="1"/>
          <c:tx>
            <c:strRef>
              <c:f>Sheet1!$A$3</c:f>
              <c:strCache>
                <c:ptCount val="1"/>
                <c:pt idx="0">
                  <c:v>Proj Sales</c:v>
                </c:pt>
              </c:strCache>
            </c:strRef>
          </c:tx>
          <c:spPr>
            <a:solidFill>
              <a:srgbClr val="99FFCC">
                <a:alpha val="50000"/>
              </a:srgbClr>
            </a:solidFill>
            <a:effectLst>
              <a:outerShdw sx="100000" sy="100000" kx="0" ky="0" algn="bl" rotWithShape="1" blurRad="38100" dist="23000" dir="5400000">
                <a:srgbClr val="000000">
                  <a:alpha val="35000"/>
                </a:srgbClr>
              </a:outerShdw>
            </a:effectLst>
          </c:spPr>
          <c:dLbls>
            <c:numFmt formatCode="#,##0" sourceLinked="0"/>
            <c:txPr>
              <a:bodyPr/>
              <a:lstStyle/>
              <a:p>
                <a:pPr>
                  <a:defRPr b="0" i="0" strike="noStrike" sz="1200" u="none">
                    <a:solidFill>
                      <a:srgbClr val="000000"/>
                    </a:solidFill>
                    <a:latin typeface="Arial"/>
                  </a:defRPr>
                </a:pPr>
              </a:p>
            </c:txPr>
            <c:showLegendKey val="0"/>
            <c:showVal val="0"/>
            <c:showCatName val="0"/>
            <c:showSerName val="0"/>
            <c:showPercent val="0"/>
            <c:showBubbleSize val="0"/>
            <c:showLeaderLines val="0"/>
          </c:dLbls>
          <c:cat>
            <c:strRef>
              <c:f>Sheet1!$B$1:$M$1</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Sheet1!$B$3:$M$3</c:f>
              <c:numCache>
                <c:ptCount val="12"/>
                <c:pt idx="0">
                  <c:v>1000</c:v>
                </c:pt>
                <c:pt idx="1">
                  <c:v>2600</c:v>
                </c:pt>
                <c:pt idx="2">
                  <c:v>3456</c:v>
                </c:pt>
                <c:pt idx="3">
                  <c:v>4567</c:v>
                </c:pt>
                <c:pt idx="4">
                  <c:v>5010</c:v>
                </c:pt>
                <c:pt idx="5">
                  <c:v>6009</c:v>
                </c:pt>
                <c:pt idx="6">
                  <c:v>7006</c:v>
                </c:pt>
                <c:pt idx="7">
                  <c:v>8855</c:v>
                </c:pt>
                <c:pt idx="8">
                  <c:v>9102</c:v>
                </c:pt>
                <c:pt idx="9">
                  <c:v>10789</c:v>
                </c:pt>
                <c:pt idx="10">
                  <c:v>11123</c:v>
                </c:pt>
                <c:pt idx="11">
                  <c:v>12121</c:v>
                </c:pt>
              </c:numCache>
            </c:numRef>
          </c:val>
        </c:ser>
        <c:axId val="2094734552"/>
        <c:axId val="2094734553"/>
      </c:areaChart>
      <c:catAx>
        <c:axId val="2094734552"/>
        <c:scaling>
          <c:orientation val="minMax"/>
        </c:scaling>
        <c:delete val="0"/>
        <c:axPos val="b"/>
        <c:numFmt formatCode="General" sourceLinked="0"/>
        <c:majorTickMark val="out"/>
        <c:minorTickMark val="none"/>
        <c:tickLblPos val="low"/>
        <c:spPr>
          <a:ln w="12700" cap="flat">
            <a:solidFill>
              <a:srgbClr val="888888"/>
            </a:solidFill>
            <a:prstDash val="solid"/>
            <a:round/>
          </a:ln>
        </c:spPr>
        <c:txPr>
          <a:bodyPr rot="0"/>
          <a:lstStyle/>
          <a:p>
            <a:pPr>
              <a:defRPr b="0" i="0" strike="noStrike" sz="1200" u="none">
                <a:solidFill>
                  <a:srgbClr val="000000"/>
                </a:solidFill>
                <a:latin typeface="Arial"/>
              </a:defRPr>
            </a:pPr>
          </a:p>
        </c:txPr>
        <c:crossAx val="2094734553"/>
        <c:crosses val="autoZero"/>
        <c:auto val="1"/>
        <c:lblAlgn val="ctr"/>
        <c:noMultiLvlLbl val="1"/>
      </c:catAx>
      <c:valAx>
        <c:axId val="2094734553"/>
        <c:scaling>
          <c:orientation val="minMax"/>
        </c:scaling>
        <c:delete val="0"/>
        <c:axPos val="l"/>
        <c:majorGridlines>
          <c:spPr>
            <a:ln w="12700" cap="flat">
              <a:solidFill>
                <a:srgbClr val="888888"/>
              </a:solidFill>
              <a:prstDash val="solid"/>
              <a:round/>
            </a:ln>
          </c:spPr>
        </c:majorGridlines>
        <c:numFmt formatCode="General" sourceLinked="0"/>
        <c:majorTickMark val="out"/>
        <c:minorTickMark val="none"/>
        <c:tickLblPos val="nextTo"/>
        <c:spPr>
          <a:ln w="12700" cap="flat">
            <a:solidFill>
              <a:srgbClr val="888888"/>
            </a:solidFill>
            <a:prstDash val="solid"/>
            <a:round/>
          </a:ln>
        </c:spPr>
        <c:txPr>
          <a:bodyPr rot="0"/>
          <a:lstStyle/>
          <a:p>
            <a:pPr>
              <a:defRPr b="0" i="0" strike="noStrike" sz="1200" u="none">
                <a:solidFill>
                  <a:srgbClr val="000000"/>
                </a:solidFill>
                <a:latin typeface="Arial"/>
              </a:defRPr>
            </a:pPr>
          </a:p>
        </c:txPr>
        <c:crossAx val="2094734552"/>
        <c:crosses val="autoZero"/>
        <c:crossBetween val="midCat"/>
      </c:valAx>
      <c:spPr>
        <a:noFill/>
        <a:ln>
          <a:noFill/>
        </a:ln>
        <a:effectLst/>
      </c:spPr>
    </c:plotArea>
    <c:plotVisOnly val="1"/>
    <c:dispBlanksAs val="gap"/>
  </c:chart>
  <c:spPr>
    <a:noFill/>
    <a:ln w="12700" cap="flat">
      <a:noFill/>
      <a:miter lim="400000"/>
    </a:ln>
    <a:effectLst/>
  </c:spPr>
  <c:externalData r:id="rId1">
    <c:autoUpdate val="0"/>
  </c:externalData>
</c:chartSpace>
</file>

<file path=ppt/charts/chart35.xml><?xml version="1.0" encoding="utf-8"?>
<c:chartSpace xmlns:c="http://schemas.openxmlformats.org/drawingml/2006/chart" xmlns:a="http://schemas.openxmlformats.org/drawingml/2006/main" xmlns:r="http://schemas.openxmlformats.org/officeDocument/2006/relationships">
  <c:chart>
    <c:plotArea>
      <c:layout/>
      <c:areaChart>
        <c:grouping val="standard"/>
        <c:varyColors val="0"/>
        <c:ser>
          <c:idx val="0"/>
          <c:order val="0"/>
          <c:tx>
            <c:strRef>
              <c:f>Sheet1!$A$2</c:f>
              <c:strCache>
                <c:ptCount val="1"/>
                <c:pt idx="0">
                  <c:v>Actual Sales</c:v>
                </c:pt>
              </c:strCache>
            </c:strRef>
          </c:tx>
          <c:spPr>
            <a:solidFill>
              <a:srgbClr val="CC8833">
                <a:alpha val="50000"/>
              </a:srgbClr>
            </a:solidFill>
            <a:effectLst>
              <a:outerShdw sx="100000" sy="100000" kx="0" ky="0" algn="bl" rotWithShape="1" blurRad="38100" dist="23000" dir="5400000">
                <a:srgbClr val="000000">
                  <a:alpha val="35000"/>
                </a:srgbClr>
              </a:outerShdw>
            </a:effectLst>
          </c:spPr>
          <c:dLbls>
            <c:numFmt formatCode="#,##0" sourceLinked="0"/>
            <c:txPr>
              <a:bodyPr/>
              <a:lstStyle/>
              <a:p>
                <a:pPr>
                  <a:defRPr b="0" i="0" strike="noStrike" sz="1200" u="none">
                    <a:solidFill>
                      <a:srgbClr val="000000"/>
                    </a:solidFill>
                    <a:latin typeface="Arial"/>
                  </a:defRPr>
                </a:pPr>
              </a:p>
            </c:txPr>
            <c:showLegendKey val="0"/>
            <c:showVal val="0"/>
            <c:showCatName val="0"/>
            <c:showSerName val="0"/>
            <c:showPercent val="0"/>
            <c:showBubbleSize val="0"/>
            <c:showLeaderLines val="0"/>
          </c:dLbls>
          <c:cat>
            <c:strRef>
              <c:f>Sheet1!$B$1:$M$1</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Sheet1!$B$2:$M$2</c:f>
              <c:numCache>
                <c:ptCount val="12"/>
                <c:pt idx="0">
                  <c:v>1500</c:v>
                </c:pt>
                <c:pt idx="1">
                  <c:v>4600</c:v>
                </c:pt>
                <c:pt idx="2">
                  <c:v>5156</c:v>
                </c:pt>
                <c:pt idx="3">
                  <c:v>3167</c:v>
                </c:pt>
                <c:pt idx="4">
                  <c:v>8510</c:v>
                </c:pt>
                <c:pt idx="5">
                  <c:v>8009</c:v>
                </c:pt>
                <c:pt idx="6">
                  <c:v>6006</c:v>
                </c:pt>
                <c:pt idx="7">
                  <c:v>7855</c:v>
                </c:pt>
                <c:pt idx="8">
                  <c:v>12102</c:v>
                </c:pt>
                <c:pt idx="9">
                  <c:v>12789</c:v>
                </c:pt>
                <c:pt idx="10">
                  <c:v>10123</c:v>
                </c:pt>
                <c:pt idx="11">
                  <c:v>15121</c:v>
                </c:pt>
              </c:numCache>
            </c:numRef>
          </c:val>
        </c:ser>
        <c:ser>
          <c:idx val="1"/>
          <c:order val="1"/>
          <c:tx>
            <c:strRef>
              <c:f>Sheet1!$A$3</c:f>
              <c:strCache>
                <c:ptCount val="1"/>
                <c:pt idx="0">
                  <c:v>Proj Sales</c:v>
                </c:pt>
              </c:strCache>
            </c:strRef>
          </c:tx>
          <c:spPr>
            <a:solidFill>
              <a:srgbClr val="CCFF69">
                <a:alpha val="50000"/>
              </a:srgbClr>
            </a:solidFill>
            <a:effectLst>
              <a:outerShdw sx="100000" sy="100000" kx="0" ky="0" algn="bl" rotWithShape="1" blurRad="38100" dist="23000" dir="5400000">
                <a:srgbClr val="000000">
                  <a:alpha val="35000"/>
                </a:srgbClr>
              </a:outerShdw>
            </a:effectLst>
          </c:spPr>
          <c:dLbls>
            <c:numFmt formatCode="#,##0" sourceLinked="0"/>
            <c:txPr>
              <a:bodyPr/>
              <a:lstStyle/>
              <a:p>
                <a:pPr>
                  <a:defRPr b="0" i="0" strike="noStrike" sz="1200" u="none">
                    <a:solidFill>
                      <a:srgbClr val="000000"/>
                    </a:solidFill>
                    <a:latin typeface="Arial"/>
                  </a:defRPr>
                </a:pPr>
              </a:p>
            </c:txPr>
            <c:showLegendKey val="0"/>
            <c:showVal val="0"/>
            <c:showCatName val="0"/>
            <c:showSerName val="0"/>
            <c:showPercent val="0"/>
            <c:showBubbleSize val="0"/>
            <c:showLeaderLines val="0"/>
          </c:dLbls>
          <c:cat>
            <c:strRef>
              <c:f>Sheet1!$B$1:$M$1</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Sheet1!$B$3:$M$3</c:f>
              <c:numCache>
                <c:ptCount val="12"/>
                <c:pt idx="0">
                  <c:v>1000</c:v>
                </c:pt>
                <c:pt idx="1">
                  <c:v>2600</c:v>
                </c:pt>
                <c:pt idx="2">
                  <c:v>3456</c:v>
                </c:pt>
                <c:pt idx="3">
                  <c:v>4567</c:v>
                </c:pt>
                <c:pt idx="4">
                  <c:v>5010</c:v>
                </c:pt>
                <c:pt idx="5">
                  <c:v>6009</c:v>
                </c:pt>
                <c:pt idx="6">
                  <c:v>7006</c:v>
                </c:pt>
                <c:pt idx="7">
                  <c:v>8855</c:v>
                </c:pt>
                <c:pt idx="8">
                  <c:v>9102</c:v>
                </c:pt>
                <c:pt idx="9">
                  <c:v>10789</c:v>
                </c:pt>
                <c:pt idx="10">
                  <c:v>11123</c:v>
                </c:pt>
                <c:pt idx="11">
                  <c:v>12121</c:v>
                </c:pt>
              </c:numCache>
            </c:numRef>
          </c:val>
        </c:ser>
        <c:axId val="2094734552"/>
        <c:axId val="2094734553"/>
      </c:areaChart>
      <c:catAx>
        <c:axId val="2094734552"/>
        <c:scaling>
          <c:orientation val="minMax"/>
        </c:scaling>
        <c:delete val="0"/>
        <c:axPos val="b"/>
        <c:numFmt formatCode="General" sourceLinked="0"/>
        <c:majorTickMark val="out"/>
        <c:minorTickMark val="none"/>
        <c:tickLblPos val="low"/>
        <c:spPr>
          <a:ln w="12700" cap="flat">
            <a:solidFill>
              <a:srgbClr val="888888"/>
            </a:solidFill>
            <a:prstDash val="solid"/>
            <a:round/>
          </a:ln>
        </c:spPr>
        <c:txPr>
          <a:bodyPr rot="0"/>
          <a:lstStyle/>
          <a:p>
            <a:pPr>
              <a:defRPr b="0" i="0" strike="noStrike" sz="1200" u="none">
                <a:solidFill>
                  <a:srgbClr val="000000"/>
                </a:solidFill>
                <a:latin typeface="Arial"/>
              </a:defRPr>
            </a:pPr>
          </a:p>
        </c:txPr>
        <c:crossAx val="2094734553"/>
        <c:crosses val="autoZero"/>
        <c:auto val="1"/>
        <c:lblAlgn val="ctr"/>
        <c:noMultiLvlLbl val="1"/>
      </c:catAx>
      <c:valAx>
        <c:axId val="2094734553"/>
        <c:scaling>
          <c:orientation val="minMax"/>
        </c:scaling>
        <c:delete val="0"/>
        <c:axPos val="l"/>
        <c:majorGridlines>
          <c:spPr>
            <a:ln w="12700" cap="flat">
              <a:solidFill>
                <a:srgbClr val="888888"/>
              </a:solidFill>
              <a:prstDash val="solid"/>
              <a:round/>
            </a:ln>
          </c:spPr>
        </c:majorGridlines>
        <c:numFmt formatCode="General" sourceLinked="0"/>
        <c:majorTickMark val="out"/>
        <c:minorTickMark val="none"/>
        <c:tickLblPos val="nextTo"/>
        <c:spPr>
          <a:ln w="12700" cap="flat">
            <a:solidFill>
              <a:srgbClr val="888888"/>
            </a:solidFill>
            <a:prstDash val="solid"/>
            <a:round/>
          </a:ln>
        </c:spPr>
        <c:txPr>
          <a:bodyPr rot="0"/>
          <a:lstStyle/>
          <a:p>
            <a:pPr>
              <a:defRPr b="0" i="0" strike="noStrike" sz="1200" u="none">
                <a:solidFill>
                  <a:srgbClr val="000000"/>
                </a:solidFill>
                <a:latin typeface="Arial"/>
              </a:defRPr>
            </a:pPr>
          </a:p>
        </c:txPr>
        <c:crossAx val="2094734552"/>
        <c:crosses val="autoZero"/>
        <c:crossBetween val="midCat"/>
      </c:valAx>
      <c:spPr>
        <a:noFill/>
        <a:ln>
          <a:noFill/>
        </a:ln>
        <a:effectLst/>
      </c:spPr>
    </c:plotArea>
    <c:plotVisOnly val="1"/>
    <c:dispBlanksAs val="gap"/>
  </c:chart>
  <c:spPr>
    <a:noFill/>
    <a:ln w="12700" cap="flat">
      <a:noFill/>
      <a:miter lim="400000"/>
    </a:ln>
    <a:effectLst/>
  </c:spPr>
  <c:externalData r:id="rId1">
    <c:autoUpdate val="0"/>
  </c:externalData>
</c:chartSpace>
</file>

<file path=ppt/charts/chart36.xml><?xml version="1.0" encoding="utf-8"?>
<c:chartSpace xmlns:c="http://schemas.openxmlformats.org/drawingml/2006/chart" xmlns:a="http://schemas.openxmlformats.org/drawingml/2006/main" xmlns:r="http://schemas.openxmlformats.org/officeDocument/2006/relationships">
  <c:chart>
    <c:plotArea>
      <c:layout/>
      <c:pieChart>
        <c:varyColors val="0"/>
        <c:ser>
          <c:idx val="0"/>
          <c:order val="0"/>
          <c:tx>
            <c:strRef>
              <c:f>Sheet1!$A$2</c:f>
              <c:strCache>
                <c:ptCount val="1"/>
                <c:pt idx="0">
                  <c:v>Project Status</c:v>
                </c:pt>
              </c:strCache>
            </c:strRef>
          </c:tx>
          <c:spPr>
            <a:solidFill>
              <a:schemeClr val="accent1"/>
            </a:solidFill>
            <a:ln w="9525" cap="flat">
              <a:solidFill>
                <a:srgbClr val="F9F9F9"/>
              </a:solidFill>
              <a:prstDash val="solid"/>
              <a:round/>
            </a:ln>
            <a:effectLst>
              <a:outerShdw sx="100000" sy="100000" kx="0" ky="0" algn="tl" rotWithShape="1" blurRad="38100" dist="23000" dir="5400000">
                <a:srgbClr val="000000">
                  <a:alpha val="35000"/>
                </a:srgbClr>
              </a:outerShdw>
            </a:effectLst>
          </c:spPr>
          <c:explosion val="0"/>
          <c:dPt>
            <c:idx val="0"/>
            <c:explosion val="0"/>
            <c:spPr>
              <a:solidFill>
                <a:srgbClr val="5DA5DA"/>
              </a:solidFill>
              <a:effectLst>
                <a:outerShdw sx="100000" sy="100000" kx="0" ky="0" algn="tl" rotWithShape="1" blurRad="38100" dist="23000" dir="5400000">
                  <a:srgbClr val="000000">
                    <a:alpha val="35000"/>
                  </a:srgbClr>
                </a:outerShdw>
              </a:effectLst>
            </c:spPr>
          </c:dPt>
          <c:dPt>
            <c:idx val="1"/>
            <c:explosion val="0"/>
            <c:spPr>
              <a:solidFill>
                <a:srgbClr val="FAA43A"/>
              </a:solidFill>
              <a:effectLst>
                <a:outerShdw sx="100000" sy="100000" kx="0" ky="0" algn="tl" rotWithShape="1" blurRad="38100" dist="23000" dir="5400000">
                  <a:srgbClr val="000000">
                    <a:alpha val="35000"/>
                  </a:srgbClr>
                </a:outerShdw>
              </a:effectLst>
            </c:spPr>
          </c:dPt>
          <c:dPt>
            <c:idx val="2"/>
            <c:explosion val="0"/>
            <c:spPr>
              <a:solidFill>
                <a:srgbClr val="60BD68"/>
              </a:solidFill>
              <a:effectLst>
                <a:outerShdw sx="100000" sy="100000" kx="0" ky="0" algn="tl" rotWithShape="1" blurRad="38100" dist="23000" dir="5400000">
                  <a:srgbClr val="000000">
                    <a:alpha val="35000"/>
                  </a:srgbClr>
                </a:outerShdw>
              </a:effectLst>
            </c:spPr>
          </c:dPt>
          <c:dPt>
            <c:idx val="3"/>
            <c:explosion val="0"/>
            <c:spPr>
              <a:solidFill>
                <a:srgbClr val="F17CB0"/>
              </a:solidFill>
              <a:effectLst>
                <a:outerShdw sx="100000" sy="100000" kx="0" ky="0" algn="tl" rotWithShape="1" blurRad="38100" dist="23000" dir="5400000">
                  <a:srgbClr val="000000">
                    <a:alpha val="35000"/>
                  </a:srgbClr>
                </a:outerShdw>
              </a:effectLst>
            </c:spPr>
          </c:dPt>
          <c:dLbls>
            <c:dLbl>
              <c:idx val="0"/>
              <c:numFmt formatCode="0%" sourceLinked="0"/>
              <c:txPr>
                <a:bodyPr/>
                <a:lstStyle/>
                <a:p>
                  <a:pPr>
                    <a:defRPr b="0" i="0" strike="noStrike" sz="1200" u="none">
                      <a:solidFill>
                        <a:srgbClr val="000000"/>
                      </a:solidFill>
                      <a:latin typeface="Arial"/>
                    </a:defRPr>
                  </a:pPr>
                </a:p>
              </c:txPr>
              <c:dLblPos val="bestFit"/>
              <c:showLegendKey val="0"/>
              <c:showVal val="0"/>
              <c:showCatName val="0"/>
              <c:showSerName val="0"/>
              <c:showPercent val="1"/>
              <c:showBubbleSize val="0"/>
            </c:dLbl>
            <c:dLbl>
              <c:idx val="1"/>
              <c:numFmt formatCode="0%" sourceLinked="0"/>
              <c:txPr>
                <a:bodyPr/>
                <a:lstStyle/>
                <a:p>
                  <a:pPr>
                    <a:defRPr b="0" i="0" strike="noStrike" sz="1200" u="none">
                      <a:solidFill>
                        <a:srgbClr val="000000"/>
                      </a:solidFill>
                      <a:latin typeface="Arial"/>
                    </a:defRPr>
                  </a:pPr>
                </a:p>
              </c:txPr>
              <c:dLblPos val="bestFit"/>
              <c:showLegendKey val="0"/>
              <c:showVal val="0"/>
              <c:showCatName val="0"/>
              <c:showSerName val="0"/>
              <c:showPercent val="1"/>
              <c:showBubbleSize val="0"/>
            </c:dLbl>
            <c:dLbl>
              <c:idx val="2"/>
              <c:numFmt formatCode="0%" sourceLinked="0"/>
              <c:txPr>
                <a:bodyPr/>
                <a:lstStyle/>
                <a:p>
                  <a:pPr>
                    <a:defRPr b="0" i="0" strike="noStrike" sz="1200" u="none">
                      <a:solidFill>
                        <a:srgbClr val="000000"/>
                      </a:solidFill>
                      <a:latin typeface="Arial"/>
                    </a:defRPr>
                  </a:pPr>
                </a:p>
              </c:txPr>
              <c:dLblPos val="bestFit"/>
              <c:showLegendKey val="0"/>
              <c:showVal val="0"/>
              <c:showCatName val="0"/>
              <c:showSerName val="0"/>
              <c:showPercent val="1"/>
              <c:showBubbleSize val="0"/>
            </c:dLbl>
            <c:dLbl>
              <c:idx val="3"/>
              <c:numFmt formatCode="0%" sourceLinked="0"/>
              <c:txPr>
                <a:bodyPr/>
                <a:lstStyle/>
                <a:p>
                  <a:pPr>
                    <a:defRPr b="0" i="0" strike="noStrike" sz="1200" u="none">
                      <a:solidFill>
                        <a:srgbClr val="000000"/>
                      </a:solidFill>
                      <a:latin typeface="Arial"/>
                    </a:defRPr>
                  </a:pPr>
                </a:p>
              </c:txPr>
              <c:dLblPos val="bestFit"/>
              <c:showLegendKey val="0"/>
              <c:showVal val="0"/>
              <c:showCatName val="0"/>
              <c:showSerName val="0"/>
              <c:showPercent val="1"/>
              <c:showBubbleSize val="0"/>
            </c:dLbl>
            <c:numFmt formatCode="0%" sourceLinked="0"/>
            <c:txPr>
              <a:bodyPr/>
              <a:lstStyle/>
              <a:p>
                <a:pPr>
                  <a:defRPr b="0" i="0" strike="noStrike" sz="1800" u="none">
                    <a:solidFill>
                      <a:srgbClr val="000000"/>
                    </a:solidFill>
                    <a:latin typeface="Arial"/>
                  </a:defRPr>
                </a:pPr>
              </a:p>
            </c:txPr>
            <c:dLblPos val="ctr"/>
            <c:showLegendKey val="0"/>
            <c:showVal val="0"/>
            <c:showCatName val="1"/>
            <c:showSerName val="0"/>
            <c:showPercent val="1"/>
            <c:showBubbleSize val="0"/>
            <c:showLeaderLines val="0"/>
          </c:dLbls>
          <c:cat>
            <c:strRef>
              <c:f>Sheet1!$B$1:$E$1</c:f>
              <c:strCache>
                <c:ptCount val="4"/>
                <c:pt idx="0">
                  <c:v>Red</c:v>
                </c:pt>
                <c:pt idx="1">
                  <c:v>Amber</c:v>
                </c:pt>
                <c:pt idx="2">
                  <c:v>Green</c:v>
                </c:pt>
                <c:pt idx="3">
                  <c:v>Unknown</c:v>
                </c:pt>
              </c:strCache>
            </c:strRef>
          </c:cat>
          <c:val>
            <c:numRef>
              <c:f>Sheet1!$B$2:$E$2</c:f>
              <c:numCache>
                <c:ptCount val="4"/>
                <c:pt idx="0">
                  <c:v>8</c:v>
                </c:pt>
                <c:pt idx="1">
                  <c:v>20</c:v>
                </c:pt>
                <c:pt idx="2">
                  <c:v>30</c:v>
                </c:pt>
                <c:pt idx="3">
                  <c:v>2</c:v>
                </c:pt>
              </c:numCache>
            </c:numRef>
          </c:val>
        </c:ser>
        <c:firstSliceAng val="0"/>
      </c:pieChart>
      <c:spPr>
        <a:noFill/>
        <a:ln>
          <a:noFill/>
        </a:ln>
        <a:effectLst/>
      </c:spPr>
    </c:plotArea>
    <c:legend>
      <c:legendPos val="l"/>
      <c:layout/>
      <c:overlay val="0"/>
    </c:legend>
    <c:plotVisOnly val="1"/>
    <c:dispBlanksAs val="gap"/>
  </c:chart>
  <c:spPr>
    <a:noFill/>
    <a:ln w="12700" cap="flat">
      <a:noFill/>
      <a:miter lim="400000"/>
    </a:ln>
    <a:effectLst/>
  </c:spPr>
  <c:externalData r:id="rId1">
    <c:autoUpdate val="0"/>
  </c:externalData>
</c:chartSpace>
</file>

<file path=ppt/charts/chart37.xml><?xml version="1.0" encoding="utf-8"?>
<c:chartSpace xmlns:c="http://schemas.openxmlformats.org/drawingml/2006/chart" xmlns:a="http://schemas.openxmlformats.org/drawingml/2006/main" xmlns:r="http://schemas.openxmlformats.org/officeDocument/2006/relationships">
  <c:chart>
    <c:plotArea>
      <c:layout/>
      <c:pieChart>
        <c:varyColors val="0"/>
        <c:ser>
          <c:idx val="0"/>
          <c:order val="0"/>
          <c:tx>
            <c:strRef>
              <c:f>Sheet1!$A$2</c:f>
              <c:strCache>
                <c:ptCount val="1"/>
                <c:pt idx="0">
                  <c:v>Project Status</c:v>
                </c:pt>
              </c:strCache>
            </c:strRef>
          </c:tx>
          <c:spPr>
            <a:solidFill>
              <a:schemeClr val="accent1"/>
            </a:solidFill>
            <a:ln w="9525" cap="flat">
              <a:solidFill>
                <a:srgbClr val="F9F9F9"/>
              </a:solidFill>
              <a:prstDash val="solid"/>
              <a:round/>
            </a:ln>
            <a:effectLst>
              <a:outerShdw sx="100000" sy="100000" kx="0" ky="0" algn="tl" rotWithShape="1" blurRad="38100" dist="23000" dir="5400000">
                <a:srgbClr val="000000">
                  <a:alpha val="35000"/>
                </a:srgbClr>
              </a:outerShdw>
            </a:effectLst>
          </c:spPr>
          <c:explosion val="0"/>
          <c:dPt>
            <c:idx val="0"/>
            <c:explosion val="0"/>
            <c:spPr>
              <a:solidFill>
                <a:srgbClr val="5DA5DA"/>
              </a:solidFill>
              <a:effectLst>
                <a:outerShdw sx="100000" sy="100000" kx="0" ky="0" algn="tl" rotWithShape="1" blurRad="38100" dist="23000" dir="5400000">
                  <a:srgbClr val="000000">
                    <a:alpha val="35000"/>
                  </a:srgbClr>
                </a:outerShdw>
              </a:effectLst>
            </c:spPr>
          </c:dPt>
          <c:dPt>
            <c:idx val="1"/>
            <c:explosion val="0"/>
            <c:spPr>
              <a:solidFill>
                <a:srgbClr val="FAA43A"/>
              </a:solidFill>
              <a:effectLst>
                <a:outerShdw sx="100000" sy="100000" kx="0" ky="0" algn="tl" rotWithShape="1" blurRad="38100" dist="23000" dir="5400000">
                  <a:srgbClr val="000000">
                    <a:alpha val="35000"/>
                  </a:srgbClr>
                </a:outerShdw>
              </a:effectLst>
            </c:spPr>
          </c:dPt>
          <c:dPt>
            <c:idx val="2"/>
            <c:explosion val="0"/>
            <c:spPr>
              <a:solidFill>
                <a:srgbClr val="60BD68"/>
              </a:solidFill>
              <a:effectLst>
                <a:outerShdw sx="100000" sy="100000" kx="0" ky="0" algn="tl" rotWithShape="1" blurRad="38100" dist="23000" dir="5400000">
                  <a:srgbClr val="000000">
                    <a:alpha val="35000"/>
                  </a:srgbClr>
                </a:outerShdw>
              </a:effectLst>
            </c:spPr>
          </c:dPt>
          <c:dPt>
            <c:idx val="3"/>
            <c:explosion val="0"/>
            <c:spPr>
              <a:solidFill>
                <a:srgbClr val="F17CB0"/>
              </a:solidFill>
              <a:effectLst>
                <a:outerShdw sx="100000" sy="100000" kx="0" ky="0" algn="tl" rotWithShape="1" blurRad="38100" dist="23000" dir="5400000">
                  <a:srgbClr val="000000">
                    <a:alpha val="35000"/>
                  </a:srgbClr>
                </a:outerShdw>
              </a:effectLst>
            </c:spPr>
          </c:dPt>
          <c:dLbls>
            <c:dLbl>
              <c:idx val="0"/>
              <c:numFmt formatCode="0%" sourceLinked="0"/>
              <c:txPr>
                <a:bodyPr/>
                <a:lstStyle/>
                <a:p>
                  <a:pPr>
                    <a:defRPr b="0" i="0" strike="noStrike" sz="1200" u="none">
                      <a:solidFill>
                        <a:srgbClr val="000000"/>
                      </a:solidFill>
                      <a:latin typeface="Arial"/>
                    </a:defRPr>
                  </a:pPr>
                </a:p>
              </c:txPr>
              <c:dLblPos val="bestFit"/>
              <c:showLegendKey val="0"/>
              <c:showVal val="0"/>
              <c:showCatName val="0"/>
              <c:showSerName val="0"/>
              <c:showPercent val="1"/>
              <c:showBubbleSize val="0"/>
            </c:dLbl>
            <c:dLbl>
              <c:idx val="1"/>
              <c:numFmt formatCode="0%" sourceLinked="0"/>
              <c:txPr>
                <a:bodyPr/>
                <a:lstStyle/>
                <a:p>
                  <a:pPr>
                    <a:defRPr b="0" i="0" strike="noStrike" sz="1200" u="none">
                      <a:solidFill>
                        <a:srgbClr val="000000"/>
                      </a:solidFill>
                      <a:latin typeface="Arial"/>
                    </a:defRPr>
                  </a:pPr>
                </a:p>
              </c:txPr>
              <c:dLblPos val="bestFit"/>
              <c:showLegendKey val="0"/>
              <c:showVal val="0"/>
              <c:showCatName val="0"/>
              <c:showSerName val="0"/>
              <c:showPercent val="1"/>
              <c:showBubbleSize val="0"/>
            </c:dLbl>
            <c:dLbl>
              <c:idx val="2"/>
              <c:numFmt formatCode="0%" sourceLinked="0"/>
              <c:txPr>
                <a:bodyPr/>
                <a:lstStyle/>
                <a:p>
                  <a:pPr>
                    <a:defRPr b="0" i="0" strike="noStrike" sz="1200" u="none">
                      <a:solidFill>
                        <a:srgbClr val="000000"/>
                      </a:solidFill>
                      <a:latin typeface="Arial"/>
                    </a:defRPr>
                  </a:pPr>
                </a:p>
              </c:txPr>
              <c:dLblPos val="bestFit"/>
              <c:showLegendKey val="0"/>
              <c:showVal val="0"/>
              <c:showCatName val="0"/>
              <c:showSerName val="0"/>
              <c:showPercent val="1"/>
              <c:showBubbleSize val="0"/>
            </c:dLbl>
            <c:dLbl>
              <c:idx val="3"/>
              <c:numFmt formatCode="0%" sourceLinked="0"/>
              <c:txPr>
                <a:bodyPr/>
                <a:lstStyle/>
                <a:p>
                  <a:pPr>
                    <a:defRPr b="0" i="0" strike="noStrike" sz="1200" u="none">
                      <a:solidFill>
                        <a:srgbClr val="000000"/>
                      </a:solidFill>
                      <a:latin typeface="Arial"/>
                    </a:defRPr>
                  </a:pPr>
                </a:p>
              </c:txPr>
              <c:dLblPos val="bestFit"/>
              <c:showLegendKey val="0"/>
              <c:showVal val="0"/>
              <c:showCatName val="0"/>
              <c:showSerName val="0"/>
              <c:showPercent val="1"/>
              <c:showBubbleSize val="0"/>
            </c:dLbl>
            <c:numFmt formatCode="0%" sourceLinked="0"/>
            <c:txPr>
              <a:bodyPr/>
              <a:lstStyle/>
              <a:p>
                <a:pPr>
                  <a:defRPr b="0" i="0" strike="noStrike" sz="1800" u="none">
                    <a:solidFill>
                      <a:srgbClr val="000000"/>
                    </a:solidFill>
                    <a:latin typeface="Arial"/>
                  </a:defRPr>
                </a:pPr>
              </a:p>
            </c:txPr>
            <c:dLblPos val="ctr"/>
            <c:showLegendKey val="0"/>
            <c:showVal val="0"/>
            <c:showCatName val="1"/>
            <c:showSerName val="0"/>
            <c:showPercent val="1"/>
            <c:showBubbleSize val="0"/>
            <c:showLeaderLines val="0"/>
          </c:dLbls>
          <c:cat>
            <c:strRef>
              <c:f>Sheet1!$B$1:$E$1</c:f>
              <c:strCache>
                <c:ptCount val="4"/>
                <c:pt idx="0">
                  <c:v>Red</c:v>
                </c:pt>
                <c:pt idx="1">
                  <c:v>Amber</c:v>
                </c:pt>
                <c:pt idx="2">
                  <c:v>Green</c:v>
                </c:pt>
                <c:pt idx="3">
                  <c:v>Unknown</c:v>
                </c:pt>
              </c:strCache>
            </c:strRef>
          </c:cat>
          <c:val>
            <c:numRef>
              <c:f>Sheet1!$B$2:$E$2</c:f>
              <c:numCache>
                <c:ptCount val="4"/>
                <c:pt idx="0">
                  <c:v>8</c:v>
                </c:pt>
                <c:pt idx="1">
                  <c:v>20</c:v>
                </c:pt>
                <c:pt idx="2">
                  <c:v>30</c:v>
                </c:pt>
                <c:pt idx="3">
                  <c:v>2</c:v>
                </c:pt>
              </c:numCache>
            </c:numRef>
          </c:val>
        </c:ser>
        <c:firstSliceAng val="0"/>
      </c:pieChart>
      <c:spPr>
        <a:noFill/>
        <a:ln>
          <a:noFill/>
        </a:ln>
        <a:effectLst/>
      </c:spPr>
    </c:plotArea>
    <c:legend>
      <c:legendPos val="t"/>
      <c:layout/>
      <c:overlay val="0"/>
    </c:legend>
    <c:plotVisOnly val="1"/>
    <c:dispBlanksAs val="gap"/>
  </c:chart>
  <c:spPr>
    <a:noFill/>
    <a:ln w="12700" cap="flat">
      <a:noFill/>
      <a:miter lim="400000"/>
    </a:ln>
    <a:effectLst/>
  </c:spPr>
  <c:externalData r:id="rId1">
    <c:autoUpdate val="0"/>
  </c:externalData>
</c:chartSpace>
</file>

<file path=ppt/charts/chart38.xml><?xml version="1.0" encoding="utf-8"?>
<c:chartSpace xmlns:c="http://schemas.openxmlformats.org/drawingml/2006/chart" xmlns:a="http://schemas.openxmlformats.org/drawingml/2006/main" xmlns:r="http://schemas.openxmlformats.org/officeDocument/2006/relationships">
  <c:chart>
    <c:plotArea>
      <c:layout/>
      <c:pieChart>
        <c:varyColors val="0"/>
        <c:ser>
          <c:idx val="0"/>
          <c:order val="0"/>
          <c:tx>
            <c:strRef>
              <c:f>Sheet1!$A$2</c:f>
              <c:strCache>
                <c:ptCount val="1"/>
                <c:pt idx="0">
                  <c:v>Location</c:v>
                </c:pt>
              </c:strCache>
            </c:strRef>
          </c:tx>
          <c:spPr>
            <a:solidFill>
              <a:schemeClr val="accent1"/>
            </a:solidFill>
            <a:ln w="9525" cap="flat">
              <a:solidFill>
                <a:srgbClr val="F9F9F9"/>
              </a:solidFill>
              <a:prstDash val="solid"/>
              <a:round/>
            </a:ln>
            <a:effectLst>
              <a:outerShdw sx="100000" sy="100000" kx="0" ky="0" algn="tl" rotWithShape="1" blurRad="38100" dist="23000" dir="5400000">
                <a:srgbClr val="000000">
                  <a:alpha val="35000"/>
                </a:srgbClr>
              </a:outerShdw>
            </a:effectLst>
          </c:spPr>
          <c:explosion val="0"/>
          <c:dPt>
            <c:idx val="0"/>
            <c:explosion val="0"/>
            <c:spPr>
              <a:solidFill>
                <a:srgbClr val="5DA5DA"/>
              </a:solidFill>
              <a:effectLst>
                <a:outerShdw sx="100000" sy="100000" kx="0" ky="0" algn="tl" rotWithShape="1" blurRad="38100" dist="23000" dir="5400000">
                  <a:srgbClr val="000000">
                    <a:alpha val="35000"/>
                  </a:srgbClr>
                </a:outerShdw>
              </a:effectLst>
            </c:spPr>
          </c:dPt>
          <c:dPt>
            <c:idx val="1"/>
            <c:explosion val="0"/>
            <c:spPr>
              <a:solidFill>
                <a:srgbClr val="FAA43A"/>
              </a:solidFill>
              <a:effectLst>
                <a:outerShdw sx="100000" sy="100000" kx="0" ky="0" algn="tl" rotWithShape="1" blurRad="38100" dist="23000" dir="5400000">
                  <a:srgbClr val="000000">
                    <a:alpha val="35000"/>
                  </a:srgbClr>
                </a:outerShdw>
              </a:effectLst>
            </c:spPr>
          </c:dPt>
          <c:dPt>
            <c:idx val="2"/>
            <c:explosion val="0"/>
            <c:spPr>
              <a:solidFill>
                <a:srgbClr val="60BD68"/>
              </a:solidFill>
              <a:effectLst>
                <a:outerShdw sx="100000" sy="100000" kx="0" ky="0" algn="tl" rotWithShape="1" blurRad="38100" dist="23000" dir="5400000">
                  <a:srgbClr val="000000">
                    <a:alpha val="35000"/>
                  </a:srgbClr>
                </a:outerShdw>
              </a:effectLst>
            </c:spPr>
          </c:dPt>
          <c:dPt>
            <c:idx val="3"/>
            <c:explosion val="0"/>
            <c:spPr>
              <a:solidFill>
                <a:srgbClr val="F17CB0"/>
              </a:solidFill>
              <a:effectLst>
                <a:outerShdw sx="100000" sy="100000" kx="0" ky="0" algn="tl" rotWithShape="1" blurRad="38100" dist="23000" dir="5400000">
                  <a:srgbClr val="000000">
                    <a:alpha val="35000"/>
                  </a:srgbClr>
                </a:outerShdw>
              </a:effectLst>
            </c:spPr>
          </c:dPt>
          <c:dPt>
            <c:idx val="4"/>
            <c:explosion val="0"/>
            <c:spPr>
              <a:solidFill>
                <a:srgbClr val="B2912F"/>
              </a:solidFill>
              <a:effectLst>
                <a:outerShdw sx="100000" sy="100000" kx="0" ky="0" algn="tl" rotWithShape="1" blurRad="38100" dist="23000" dir="5400000">
                  <a:srgbClr val="000000">
                    <a:alpha val="35000"/>
                  </a:srgbClr>
                </a:outerShdw>
              </a:effectLst>
            </c:spPr>
          </c:dPt>
          <c:dPt>
            <c:idx val="5"/>
            <c:explosion val="0"/>
            <c:spPr>
              <a:solidFill>
                <a:srgbClr val="B276B2"/>
              </a:solidFill>
              <a:effectLst>
                <a:outerShdw sx="100000" sy="100000" kx="0" ky="0" algn="tl" rotWithShape="1" blurRad="38100" dist="23000" dir="5400000">
                  <a:srgbClr val="000000">
                    <a:alpha val="35000"/>
                  </a:srgbClr>
                </a:outerShdw>
              </a:effectLst>
            </c:spPr>
          </c:dPt>
          <c:dPt>
            <c:idx val="6"/>
            <c:explosion val="0"/>
            <c:spPr>
              <a:solidFill>
                <a:srgbClr val="DECF3F"/>
              </a:solidFill>
              <a:effectLst>
                <a:outerShdw sx="100000" sy="100000" kx="0" ky="0" algn="tl" rotWithShape="1" blurRad="38100" dist="23000" dir="5400000">
                  <a:srgbClr val="000000">
                    <a:alpha val="35000"/>
                  </a:srgbClr>
                </a:outerShdw>
              </a:effectLst>
            </c:spPr>
          </c:dPt>
          <c:dLbls>
            <c:dLbl>
              <c:idx val="0"/>
              <c:numFmt formatCode="0%" sourceLinked="0"/>
              <c:txPr>
                <a:bodyPr/>
                <a:lstStyle/>
                <a:p>
                  <a:pPr>
                    <a:defRPr b="0" i="0" strike="noStrike" sz="1200" u="none">
                      <a:solidFill>
                        <a:srgbClr val="000000"/>
                      </a:solidFill>
                      <a:latin typeface="Arial"/>
                    </a:defRPr>
                  </a:pPr>
                </a:p>
              </c:txPr>
              <c:dLblPos val="bestFit"/>
              <c:showLegendKey val="0"/>
              <c:showVal val="0"/>
              <c:showCatName val="0"/>
              <c:showSerName val="0"/>
              <c:showPercent val="1"/>
              <c:showBubbleSize val="0"/>
            </c:dLbl>
            <c:dLbl>
              <c:idx val="1"/>
              <c:numFmt formatCode="0%" sourceLinked="0"/>
              <c:txPr>
                <a:bodyPr/>
                <a:lstStyle/>
                <a:p>
                  <a:pPr>
                    <a:defRPr b="0" i="0" strike="noStrike" sz="1200" u="none">
                      <a:solidFill>
                        <a:srgbClr val="000000"/>
                      </a:solidFill>
                      <a:latin typeface="Arial"/>
                    </a:defRPr>
                  </a:pPr>
                </a:p>
              </c:txPr>
              <c:dLblPos val="bestFit"/>
              <c:showLegendKey val="0"/>
              <c:showVal val="0"/>
              <c:showCatName val="0"/>
              <c:showSerName val="0"/>
              <c:showPercent val="1"/>
              <c:showBubbleSize val="0"/>
            </c:dLbl>
            <c:dLbl>
              <c:idx val="2"/>
              <c:numFmt formatCode="0%" sourceLinked="0"/>
              <c:txPr>
                <a:bodyPr/>
                <a:lstStyle/>
                <a:p>
                  <a:pPr>
                    <a:defRPr b="0" i="0" strike="noStrike" sz="1200" u="none">
                      <a:solidFill>
                        <a:srgbClr val="000000"/>
                      </a:solidFill>
                      <a:latin typeface="Arial"/>
                    </a:defRPr>
                  </a:pPr>
                </a:p>
              </c:txPr>
              <c:dLblPos val="bestFit"/>
              <c:showLegendKey val="0"/>
              <c:showVal val="0"/>
              <c:showCatName val="0"/>
              <c:showSerName val="0"/>
              <c:showPercent val="1"/>
              <c:showBubbleSize val="0"/>
            </c:dLbl>
            <c:dLbl>
              <c:idx val="3"/>
              <c:numFmt formatCode="0%" sourceLinked="0"/>
              <c:txPr>
                <a:bodyPr/>
                <a:lstStyle/>
                <a:p>
                  <a:pPr>
                    <a:defRPr b="0" i="0" strike="noStrike" sz="1200" u="none">
                      <a:solidFill>
                        <a:srgbClr val="000000"/>
                      </a:solidFill>
                      <a:latin typeface="Arial"/>
                    </a:defRPr>
                  </a:pPr>
                </a:p>
              </c:txPr>
              <c:dLblPos val="bestFit"/>
              <c:showLegendKey val="0"/>
              <c:showVal val="0"/>
              <c:showCatName val="0"/>
              <c:showSerName val="0"/>
              <c:showPercent val="1"/>
              <c:showBubbleSize val="0"/>
            </c:dLbl>
            <c:dLbl>
              <c:idx val="4"/>
              <c:numFmt formatCode="0%" sourceLinked="0"/>
              <c:txPr>
                <a:bodyPr/>
                <a:lstStyle/>
                <a:p>
                  <a:pPr>
                    <a:defRPr b="0" i="0" strike="noStrike" sz="1200" u="none">
                      <a:solidFill>
                        <a:srgbClr val="000000"/>
                      </a:solidFill>
                      <a:latin typeface="Arial"/>
                    </a:defRPr>
                  </a:pPr>
                </a:p>
              </c:txPr>
              <c:dLblPos val="bestFit"/>
              <c:showLegendKey val="0"/>
              <c:showVal val="0"/>
              <c:showCatName val="0"/>
              <c:showSerName val="0"/>
              <c:showPercent val="1"/>
              <c:showBubbleSize val="0"/>
            </c:dLbl>
            <c:dLbl>
              <c:idx val="5"/>
              <c:numFmt formatCode="0%" sourceLinked="0"/>
              <c:txPr>
                <a:bodyPr/>
                <a:lstStyle/>
                <a:p>
                  <a:pPr>
                    <a:defRPr b="0" i="0" strike="noStrike" sz="1200" u="none">
                      <a:solidFill>
                        <a:srgbClr val="000000"/>
                      </a:solidFill>
                      <a:latin typeface="Arial"/>
                    </a:defRPr>
                  </a:pPr>
                </a:p>
              </c:txPr>
              <c:dLblPos val="bestFit"/>
              <c:showLegendKey val="0"/>
              <c:showVal val="0"/>
              <c:showCatName val="0"/>
              <c:showSerName val="0"/>
              <c:showPercent val="1"/>
              <c:showBubbleSize val="0"/>
            </c:dLbl>
            <c:dLbl>
              <c:idx val="6"/>
              <c:numFmt formatCode="0%" sourceLinked="0"/>
              <c:txPr>
                <a:bodyPr/>
                <a:lstStyle/>
                <a:p>
                  <a:pPr>
                    <a:defRPr b="0" i="0" strike="noStrike" sz="1200" u="none">
                      <a:solidFill>
                        <a:srgbClr val="000000"/>
                      </a:solidFill>
                      <a:latin typeface="Arial"/>
                    </a:defRPr>
                  </a:pPr>
                </a:p>
              </c:txPr>
              <c:dLblPos val="bestFit"/>
              <c:showLegendKey val="0"/>
              <c:showVal val="0"/>
              <c:showCatName val="0"/>
              <c:showSerName val="0"/>
              <c:showPercent val="1"/>
              <c:showBubbleSize val="0"/>
            </c:dLbl>
            <c:numFmt formatCode="0%" sourceLinked="0"/>
            <c:txPr>
              <a:bodyPr/>
              <a:lstStyle/>
              <a:p>
                <a:pPr>
                  <a:defRPr b="0" i="0" strike="noStrike" sz="1800" u="none">
                    <a:solidFill>
                      <a:srgbClr val="000000"/>
                    </a:solidFill>
                    <a:latin typeface="Arial"/>
                  </a:defRPr>
                </a:pPr>
              </a:p>
            </c:txPr>
            <c:dLblPos val="ctr"/>
            <c:showLegendKey val="0"/>
            <c:showVal val="0"/>
            <c:showCatName val="1"/>
            <c:showSerName val="0"/>
            <c:showPercent val="1"/>
            <c:showBubbleSize val="0"/>
            <c:showLeaderLines val="0"/>
          </c:dLbls>
          <c:cat>
            <c:strRef>
              <c:f>Sheet1!$B$1:$H$1</c:f>
              <c:strCache>
                <c:ptCount val="7"/>
                <c:pt idx="0">
                  <c:v>CN</c:v>
                </c:pt>
                <c:pt idx="1">
                  <c:v>DE</c:v>
                </c:pt>
                <c:pt idx="2">
                  <c:v>GB</c:v>
                </c:pt>
                <c:pt idx="3">
                  <c:v>MX</c:v>
                </c:pt>
                <c:pt idx="4">
                  <c:v>JP</c:v>
                </c:pt>
                <c:pt idx="5">
                  <c:v>IN</c:v>
                </c:pt>
                <c:pt idx="6">
                  <c:v>US</c:v>
                </c:pt>
              </c:strCache>
            </c:strRef>
          </c:cat>
          <c:val>
            <c:numRef>
              <c:f>Sheet1!$B$2:$H$2</c:f>
              <c:numCache>
                <c:ptCount val="7"/>
                <c:pt idx="0">
                  <c:v>69</c:v>
                </c:pt>
                <c:pt idx="1">
                  <c:v>35</c:v>
                </c:pt>
                <c:pt idx="2">
                  <c:v>40</c:v>
                </c:pt>
                <c:pt idx="3">
                  <c:v>85</c:v>
                </c:pt>
                <c:pt idx="4">
                  <c:v>38</c:v>
                </c:pt>
                <c:pt idx="5">
                  <c:v>99</c:v>
                </c:pt>
                <c:pt idx="6">
                  <c:v>101</c:v>
                </c:pt>
              </c:numCache>
            </c:numRef>
          </c:val>
        </c:ser>
        <c:firstSliceAng val="0"/>
      </c:pieChart>
      <c:spPr>
        <a:noFill/>
        <a:ln>
          <a:noFill/>
        </a:ln>
        <a:effectLst/>
      </c:spPr>
    </c:plotArea>
    <c:legend>
      <c:legendPos val="r"/>
      <c:layout/>
      <c:overlay val="0"/>
    </c:legend>
    <c:plotVisOnly val="1"/>
    <c:dispBlanksAs val="gap"/>
  </c:chart>
  <c:spPr>
    <a:noFill/>
    <a:ln w="12700" cap="flat">
      <a:noFill/>
      <a:miter lim="400000"/>
    </a:ln>
    <a:effectLst/>
  </c:spPr>
  <c:externalData r:id="rId1">
    <c:autoUpdate val="0"/>
  </c:externalData>
</c:chartSpace>
</file>

<file path=ppt/charts/chart39.xml><?xml version="1.0" encoding="utf-8"?>
<c:chartSpace xmlns:c="http://schemas.openxmlformats.org/drawingml/2006/chart" xmlns:a="http://schemas.openxmlformats.org/drawingml/2006/main" xmlns:r="http://schemas.openxmlformats.org/officeDocument/2006/relationships">
  <c:chart>
    <c:plotArea>
      <c:layout/>
      <c:pieChart>
        <c:varyColors val="0"/>
        <c:ser>
          <c:idx val="0"/>
          <c:order val="0"/>
          <c:tx>
            <c:strRef>
              <c:f>Sheet1!$A$2</c:f>
              <c:strCache>
                <c:ptCount val="1"/>
                <c:pt idx="0">
                  <c:v>Location</c:v>
                </c:pt>
              </c:strCache>
            </c:strRef>
          </c:tx>
          <c:spPr>
            <a:solidFill>
              <a:schemeClr val="accent1"/>
            </a:solidFill>
            <a:ln w="9525" cap="flat">
              <a:solidFill>
                <a:srgbClr val="F9F9F9"/>
              </a:solidFill>
              <a:prstDash val="solid"/>
              <a:round/>
            </a:ln>
            <a:effectLst>
              <a:outerShdw sx="100000" sy="100000" kx="0" ky="0" algn="tl" rotWithShape="1" blurRad="38100" dist="23000" dir="5400000">
                <a:srgbClr val="000000">
                  <a:alpha val="35000"/>
                </a:srgbClr>
              </a:outerShdw>
            </a:effectLst>
          </c:spPr>
          <c:explosion val="0"/>
          <c:dPt>
            <c:idx val="0"/>
            <c:explosion val="0"/>
            <c:spPr>
              <a:solidFill>
                <a:srgbClr val="5DA5DA"/>
              </a:solidFill>
              <a:effectLst>
                <a:outerShdw sx="100000" sy="100000" kx="0" ky="0" algn="tl" rotWithShape="1" blurRad="38100" dist="23000" dir="5400000">
                  <a:srgbClr val="000000">
                    <a:alpha val="35000"/>
                  </a:srgbClr>
                </a:outerShdw>
              </a:effectLst>
            </c:spPr>
          </c:dPt>
          <c:dPt>
            <c:idx val="1"/>
            <c:explosion val="0"/>
            <c:spPr>
              <a:solidFill>
                <a:srgbClr val="FAA43A"/>
              </a:solidFill>
              <a:effectLst>
                <a:outerShdw sx="100000" sy="100000" kx="0" ky="0" algn="tl" rotWithShape="1" blurRad="38100" dist="23000" dir="5400000">
                  <a:srgbClr val="000000">
                    <a:alpha val="35000"/>
                  </a:srgbClr>
                </a:outerShdw>
              </a:effectLst>
            </c:spPr>
          </c:dPt>
          <c:dPt>
            <c:idx val="2"/>
            <c:explosion val="0"/>
            <c:spPr>
              <a:solidFill>
                <a:srgbClr val="60BD68"/>
              </a:solidFill>
              <a:effectLst>
                <a:outerShdw sx="100000" sy="100000" kx="0" ky="0" algn="tl" rotWithShape="1" blurRad="38100" dist="23000" dir="5400000">
                  <a:srgbClr val="000000">
                    <a:alpha val="35000"/>
                  </a:srgbClr>
                </a:outerShdw>
              </a:effectLst>
            </c:spPr>
          </c:dPt>
          <c:dPt>
            <c:idx val="3"/>
            <c:explosion val="0"/>
            <c:spPr>
              <a:solidFill>
                <a:srgbClr val="F17CB0"/>
              </a:solidFill>
              <a:effectLst>
                <a:outerShdw sx="100000" sy="100000" kx="0" ky="0" algn="tl" rotWithShape="1" blurRad="38100" dist="23000" dir="5400000">
                  <a:srgbClr val="000000">
                    <a:alpha val="35000"/>
                  </a:srgbClr>
                </a:outerShdw>
              </a:effectLst>
            </c:spPr>
          </c:dPt>
          <c:dPt>
            <c:idx val="4"/>
            <c:explosion val="0"/>
            <c:spPr>
              <a:solidFill>
                <a:srgbClr val="B2912F"/>
              </a:solidFill>
              <a:effectLst>
                <a:outerShdw sx="100000" sy="100000" kx="0" ky="0" algn="tl" rotWithShape="1" blurRad="38100" dist="23000" dir="5400000">
                  <a:srgbClr val="000000">
                    <a:alpha val="35000"/>
                  </a:srgbClr>
                </a:outerShdw>
              </a:effectLst>
            </c:spPr>
          </c:dPt>
          <c:dPt>
            <c:idx val="5"/>
            <c:explosion val="0"/>
            <c:spPr>
              <a:solidFill>
                <a:srgbClr val="B276B2"/>
              </a:solidFill>
              <a:effectLst>
                <a:outerShdw sx="100000" sy="100000" kx="0" ky="0" algn="tl" rotWithShape="1" blurRad="38100" dist="23000" dir="5400000">
                  <a:srgbClr val="000000">
                    <a:alpha val="35000"/>
                  </a:srgbClr>
                </a:outerShdw>
              </a:effectLst>
            </c:spPr>
          </c:dPt>
          <c:dPt>
            <c:idx val="6"/>
            <c:explosion val="0"/>
            <c:spPr>
              <a:solidFill>
                <a:srgbClr val="DECF3F"/>
              </a:solidFill>
              <a:effectLst>
                <a:outerShdw sx="100000" sy="100000" kx="0" ky="0" algn="tl" rotWithShape="1" blurRad="38100" dist="23000" dir="5400000">
                  <a:srgbClr val="000000">
                    <a:alpha val="35000"/>
                  </a:srgbClr>
                </a:outerShdw>
              </a:effectLst>
            </c:spPr>
          </c:dPt>
          <c:dLbls>
            <c:dLbl>
              <c:idx val="0"/>
              <c:numFmt formatCode="0%" sourceLinked="0"/>
              <c:txPr>
                <a:bodyPr/>
                <a:lstStyle/>
                <a:p>
                  <a:pPr>
                    <a:defRPr b="0" i="0" strike="noStrike" sz="1200" u="none">
                      <a:solidFill>
                        <a:srgbClr val="000000"/>
                      </a:solidFill>
                      <a:latin typeface="Arial"/>
                    </a:defRPr>
                  </a:pPr>
                </a:p>
              </c:txPr>
              <c:dLblPos val="bestFit"/>
              <c:showLegendKey val="0"/>
              <c:showVal val="0"/>
              <c:showCatName val="0"/>
              <c:showSerName val="0"/>
              <c:showPercent val="1"/>
              <c:showBubbleSize val="0"/>
            </c:dLbl>
            <c:dLbl>
              <c:idx val="1"/>
              <c:numFmt formatCode="0%" sourceLinked="0"/>
              <c:txPr>
                <a:bodyPr/>
                <a:lstStyle/>
                <a:p>
                  <a:pPr>
                    <a:defRPr b="0" i="0" strike="noStrike" sz="1200" u="none">
                      <a:solidFill>
                        <a:srgbClr val="000000"/>
                      </a:solidFill>
                      <a:latin typeface="Arial"/>
                    </a:defRPr>
                  </a:pPr>
                </a:p>
              </c:txPr>
              <c:dLblPos val="bestFit"/>
              <c:showLegendKey val="0"/>
              <c:showVal val="0"/>
              <c:showCatName val="0"/>
              <c:showSerName val="0"/>
              <c:showPercent val="1"/>
              <c:showBubbleSize val="0"/>
            </c:dLbl>
            <c:dLbl>
              <c:idx val="2"/>
              <c:numFmt formatCode="0%" sourceLinked="0"/>
              <c:txPr>
                <a:bodyPr/>
                <a:lstStyle/>
                <a:p>
                  <a:pPr>
                    <a:defRPr b="0" i="0" strike="noStrike" sz="1200" u="none">
                      <a:solidFill>
                        <a:srgbClr val="000000"/>
                      </a:solidFill>
                      <a:latin typeface="Arial"/>
                    </a:defRPr>
                  </a:pPr>
                </a:p>
              </c:txPr>
              <c:dLblPos val="bestFit"/>
              <c:showLegendKey val="0"/>
              <c:showVal val="0"/>
              <c:showCatName val="0"/>
              <c:showSerName val="0"/>
              <c:showPercent val="1"/>
              <c:showBubbleSize val="0"/>
            </c:dLbl>
            <c:dLbl>
              <c:idx val="3"/>
              <c:numFmt formatCode="0%" sourceLinked="0"/>
              <c:txPr>
                <a:bodyPr/>
                <a:lstStyle/>
                <a:p>
                  <a:pPr>
                    <a:defRPr b="0" i="0" strike="noStrike" sz="1200" u="none">
                      <a:solidFill>
                        <a:srgbClr val="000000"/>
                      </a:solidFill>
                      <a:latin typeface="Arial"/>
                    </a:defRPr>
                  </a:pPr>
                </a:p>
              </c:txPr>
              <c:dLblPos val="bestFit"/>
              <c:showLegendKey val="0"/>
              <c:showVal val="0"/>
              <c:showCatName val="0"/>
              <c:showSerName val="0"/>
              <c:showPercent val="1"/>
              <c:showBubbleSize val="0"/>
            </c:dLbl>
            <c:dLbl>
              <c:idx val="4"/>
              <c:numFmt formatCode="0%" sourceLinked="0"/>
              <c:txPr>
                <a:bodyPr/>
                <a:lstStyle/>
                <a:p>
                  <a:pPr>
                    <a:defRPr b="0" i="0" strike="noStrike" sz="1200" u="none">
                      <a:solidFill>
                        <a:srgbClr val="000000"/>
                      </a:solidFill>
                      <a:latin typeface="Arial"/>
                    </a:defRPr>
                  </a:pPr>
                </a:p>
              </c:txPr>
              <c:dLblPos val="bestFit"/>
              <c:showLegendKey val="0"/>
              <c:showVal val="0"/>
              <c:showCatName val="0"/>
              <c:showSerName val="0"/>
              <c:showPercent val="1"/>
              <c:showBubbleSize val="0"/>
            </c:dLbl>
            <c:dLbl>
              <c:idx val="5"/>
              <c:numFmt formatCode="0%" sourceLinked="0"/>
              <c:txPr>
                <a:bodyPr/>
                <a:lstStyle/>
                <a:p>
                  <a:pPr>
                    <a:defRPr b="0" i="0" strike="noStrike" sz="1200" u="none">
                      <a:solidFill>
                        <a:srgbClr val="000000"/>
                      </a:solidFill>
                      <a:latin typeface="Arial"/>
                    </a:defRPr>
                  </a:pPr>
                </a:p>
              </c:txPr>
              <c:dLblPos val="bestFit"/>
              <c:showLegendKey val="0"/>
              <c:showVal val="0"/>
              <c:showCatName val="0"/>
              <c:showSerName val="0"/>
              <c:showPercent val="1"/>
              <c:showBubbleSize val="0"/>
            </c:dLbl>
            <c:dLbl>
              <c:idx val="6"/>
              <c:numFmt formatCode="0%" sourceLinked="0"/>
              <c:txPr>
                <a:bodyPr/>
                <a:lstStyle/>
                <a:p>
                  <a:pPr>
                    <a:defRPr b="0" i="0" strike="noStrike" sz="1200" u="none">
                      <a:solidFill>
                        <a:srgbClr val="000000"/>
                      </a:solidFill>
                      <a:latin typeface="Arial"/>
                    </a:defRPr>
                  </a:pPr>
                </a:p>
              </c:txPr>
              <c:dLblPos val="bestFit"/>
              <c:showLegendKey val="0"/>
              <c:showVal val="0"/>
              <c:showCatName val="0"/>
              <c:showSerName val="0"/>
              <c:showPercent val="1"/>
              <c:showBubbleSize val="0"/>
            </c:dLbl>
            <c:numFmt formatCode="0%" sourceLinked="0"/>
            <c:txPr>
              <a:bodyPr/>
              <a:lstStyle/>
              <a:p>
                <a:pPr>
                  <a:defRPr b="0" i="0" strike="noStrike" sz="1800" u="none">
                    <a:solidFill>
                      <a:srgbClr val="000000"/>
                    </a:solidFill>
                    <a:latin typeface="Arial"/>
                  </a:defRPr>
                </a:pPr>
              </a:p>
            </c:txPr>
            <c:dLblPos val="ctr"/>
            <c:showLegendKey val="0"/>
            <c:showVal val="0"/>
            <c:showCatName val="1"/>
            <c:showSerName val="0"/>
            <c:showPercent val="1"/>
            <c:showBubbleSize val="0"/>
            <c:showLeaderLines val="0"/>
          </c:dLbls>
          <c:cat>
            <c:strRef>
              <c:f>Sheet1!$B$1:$H$1</c:f>
              <c:strCache>
                <c:ptCount val="7"/>
                <c:pt idx="0">
                  <c:v>CN</c:v>
                </c:pt>
                <c:pt idx="1">
                  <c:v>DE</c:v>
                </c:pt>
                <c:pt idx="2">
                  <c:v>GB</c:v>
                </c:pt>
                <c:pt idx="3">
                  <c:v>MX</c:v>
                </c:pt>
                <c:pt idx="4">
                  <c:v>JP</c:v>
                </c:pt>
                <c:pt idx="5">
                  <c:v>IN</c:v>
                </c:pt>
                <c:pt idx="6">
                  <c:v>US</c:v>
                </c:pt>
              </c:strCache>
            </c:strRef>
          </c:cat>
          <c:val>
            <c:numRef>
              <c:f>Sheet1!$B$2:$H$2</c:f>
              <c:numCache>
                <c:ptCount val="7"/>
                <c:pt idx="0">
                  <c:v>69</c:v>
                </c:pt>
                <c:pt idx="1">
                  <c:v>35</c:v>
                </c:pt>
                <c:pt idx="2">
                  <c:v>40</c:v>
                </c:pt>
                <c:pt idx="3">
                  <c:v>85</c:v>
                </c:pt>
                <c:pt idx="4">
                  <c:v>38</c:v>
                </c:pt>
                <c:pt idx="5">
                  <c:v>99</c:v>
                </c:pt>
                <c:pt idx="6">
                  <c:v>101</c:v>
                </c:pt>
              </c:numCache>
            </c:numRef>
          </c:val>
        </c:ser>
        <c:firstSliceAng val="0"/>
      </c:pieChart>
      <c:spPr>
        <a:noFill/>
        <a:ln>
          <a:noFill/>
        </a:ln>
        <a:effectLst/>
      </c:spPr>
    </c:plotArea>
    <c:legend>
      <c:legendPos val="b"/>
      <c:layout/>
      <c:overlay val="0"/>
    </c:legend>
    <c:plotVisOnly val="1"/>
    <c:dispBlanksAs val="gap"/>
  </c:chart>
  <c:spPr>
    <a:noFill/>
    <a:ln w="12700" cap="flat">
      <a:noFill/>
      <a:miter lim="400000"/>
    </a:ln>
    <a:effectLst/>
  </c:sp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chart>
    <c:title>
      <c:tx>
        <c:rich>
          <a:bodyPr/>
          <a:lstStyle/>
          <a:p>
            <a:pPr>
              <a:defRPr b="0" i="0" strike="noStrike" sz="1600" u="none">
                <a:solidFill>
                  <a:srgbClr val="33CF22"/>
                </a:solidFill>
                <a:latin typeface="Helvetica Neue"/>
              </a:defRPr>
            </a:pPr>
            <a:r>
              <a:rPr b="0" i="0" strike="noStrike" sz="1600" u="none">
                <a:solidFill>
                  <a:srgbClr val="33CF22"/>
                </a:solidFill>
                <a:latin typeface="Helvetica Neue"/>
              </a:rPr>
              <a:t>Sales by Region</a:t>
            </a:r>
          </a:p>
        </c:rich>
      </c:tx>
      <c:layout/>
      <c:overlay val="0"/>
    </c:title>
    <c:autoTitleDeleted val="0"/>
    <c:plotArea>
      <c:layout/>
      <c:barChart>
        <c:barDir val="bar"/>
        <c:grouping val="standard"/>
        <c:varyColors val="0"/>
        <c:ser>
          <c:idx val="0"/>
          <c:order val="0"/>
          <c:tx>
            <c:strRef>
              <c:f>Sheet1!$A$2</c:f>
              <c:strCache>
                <c:ptCount val="1"/>
                <c:pt idx="0">
                  <c:v>California</c:v>
                </c:pt>
              </c:strCache>
            </c:strRef>
          </c:tx>
          <c:spPr>
            <a:solidFill>
              <a:srgbClr val="C0504D"/>
            </a:solidFill>
            <a:effectLst>
              <a:outerShdw sx="100000" sy="100000" kx="0" ky="0" algn="bl" rotWithShape="1" blurRad="38100" dist="23000" dir="5400000">
                <a:srgbClr val="000000">
                  <a:alpha val="35000"/>
                </a:srgbClr>
              </a:outerShdw>
            </a:effectLst>
          </c:spPr>
          <c:dLbls>
            <c:numFmt formatCode="#,##0" sourceLinked="0"/>
            <c:txPr>
              <a:bodyPr/>
              <a:lstStyle/>
              <a:p>
                <a:pPr>
                  <a:defRPr b="0" i="0" strike="noStrike" sz="1200" u="none">
                    <a:solidFill>
                      <a:srgbClr val="000000"/>
                    </a:solidFill>
                    <a:latin typeface="Arial"/>
                  </a:defRPr>
                </a:pPr>
              </a:p>
            </c:txPr>
            <c:dLblPos val="ctr"/>
            <c:showLegendKey val="0"/>
            <c:showVal val="0"/>
            <c:showCatName val="0"/>
            <c:showSerName val="0"/>
            <c:showPercent val="0"/>
            <c:showBubbleSize val="0"/>
            <c:showLeaderLines val="0"/>
          </c:dLbls>
          <c:cat>
            <c:strRef>
              <c:f>Sheet1!$B$1:$F$1</c:f>
              <c:strCache>
                <c:ptCount val="5"/>
                <c:pt idx="0">
                  <c:v>Apartment</c:v>
                </c:pt>
                <c:pt idx="1">
                  <c:v>Townhome</c:v>
                </c:pt>
                <c:pt idx="2">
                  <c:v>Duplex</c:v>
                </c:pt>
                <c:pt idx="3">
                  <c:v>House</c:v>
                </c:pt>
                <c:pt idx="4">
                  <c:v>Big House</c:v>
                </c:pt>
              </c:strCache>
            </c:strRef>
          </c:cat>
          <c:val>
            <c:numRef>
              <c:f>Sheet1!$B$2:$F$2</c:f>
              <c:numCache>
                <c:ptCount val="5"/>
                <c:pt idx="0">
                  <c:v>2000</c:v>
                </c:pt>
                <c:pt idx="1">
                  <c:v>2800</c:v>
                </c:pt>
                <c:pt idx="2">
                  <c:v>3200</c:v>
                </c:pt>
                <c:pt idx="3">
                  <c:v>4000</c:v>
                </c:pt>
                <c:pt idx="4">
                  <c:v>5000</c:v>
                </c:pt>
              </c:numCache>
            </c:numRef>
          </c:val>
        </c:ser>
        <c:ser>
          <c:idx val="1"/>
          <c:order val="1"/>
          <c:tx>
            <c:strRef>
              <c:f>Sheet1!$A$3</c:f>
              <c:strCache>
                <c:ptCount val="1"/>
                <c:pt idx="0">
                  <c:v>Texas</c:v>
                </c:pt>
              </c:strCache>
            </c:strRef>
          </c:tx>
          <c:spPr>
            <a:solidFill>
              <a:srgbClr val="4F81BD"/>
            </a:solidFill>
            <a:effectLst>
              <a:outerShdw sx="100000" sy="100000" kx="0" ky="0" algn="bl" rotWithShape="1" blurRad="38100" dist="23000" dir="5400000">
                <a:srgbClr val="000000">
                  <a:alpha val="35000"/>
                </a:srgbClr>
              </a:outerShdw>
            </a:effectLst>
          </c:spPr>
          <c:dLbls>
            <c:numFmt formatCode="#,##0" sourceLinked="0"/>
            <c:txPr>
              <a:bodyPr/>
              <a:lstStyle/>
              <a:p>
                <a:pPr>
                  <a:defRPr b="0" i="0" strike="noStrike" sz="1200" u="none">
                    <a:solidFill>
                      <a:srgbClr val="000000"/>
                    </a:solidFill>
                    <a:latin typeface="Arial"/>
                  </a:defRPr>
                </a:pPr>
              </a:p>
            </c:txPr>
            <c:dLblPos val="ctr"/>
            <c:showLegendKey val="0"/>
            <c:showVal val="0"/>
            <c:showCatName val="0"/>
            <c:showSerName val="0"/>
            <c:showPercent val="0"/>
            <c:showBubbleSize val="0"/>
            <c:showLeaderLines val="0"/>
          </c:dLbls>
          <c:cat>
            <c:strRef>
              <c:f>Sheet1!$B$1:$F$1</c:f>
              <c:strCache>
                <c:ptCount val="5"/>
                <c:pt idx="0">
                  <c:v>Apartment</c:v>
                </c:pt>
                <c:pt idx="1">
                  <c:v>Townhome</c:v>
                </c:pt>
                <c:pt idx="2">
                  <c:v>Duplex</c:v>
                </c:pt>
                <c:pt idx="3">
                  <c:v>House</c:v>
                </c:pt>
                <c:pt idx="4">
                  <c:v>Big House</c:v>
                </c:pt>
              </c:strCache>
            </c:strRef>
          </c:cat>
          <c:val>
            <c:numRef>
              <c:f>Sheet1!$B$3:$F$3</c:f>
              <c:numCache>
                <c:ptCount val="5"/>
                <c:pt idx="0">
                  <c:v>1400</c:v>
                </c:pt>
                <c:pt idx="1">
                  <c:v>2000</c:v>
                </c:pt>
                <c:pt idx="2">
                  <c:v>2500</c:v>
                </c:pt>
                <c:pt idx="3">
                  <c:v>3000</c:v>
                </c:pt>
                <c:pt idx="4">
                  <c:v>3800</c:v>
                </c:pt>
              </c:numCache>
            </c:numRef>
          </c:val>
        </c:ser>
        <c:gapWidth val="150"/>
        <c:overlap val="0"/>
        <c:axId val="2094734552"/>
        <c:axId val="2094734553"/>
      </c:barChart>
      <c:catAx>
        <c:axId val="2094734552"/>
        <c:scaling>
          <c:orientation val="minMax"/>
        </c:scaling>
        <c:delete val="0"/>
        <c:axPos val="l"/>
        <c:numFmt formatCode="General" sourceLinked="0"/>
        <c:majorTickMark val="out"/>
        <c:minorTickMark val="none"/>
        <c:tickLblPos val="nextTo"/>
        <c:spPr>
          <a:ln w="12700" cap="flat">
            <a:solidFill>
              <a:srgbClr val="888888"/>
            </a:solidFill>
            <a:prstDash val="solid"/>
            <a:round/>
          </a:ln>
        </c:spPr>
        <c:txPr>
          <a:bodyPr rot="0"/>
          <a:lstStyle/>
          <a:p>
            <a:pPr>
              <a:defRPr b="0" i="0" strike="noStrike" sz="1400" u="none">
                <a:solidFill>
                  <a:srgbClr val="CC0000"/>
                </a:solidFill>
                <a:latin typeface="Helvetica Neue"/>
              </a:defRPr>
            </a:pPr>
          </a:p>
        </c:txPr>
        <c:crossAx val="2094734553"/>
        <c:crosses val="autoZero"/>
        <c:auto val="1"/>
        <c:lblAlgn val="ctr"/>
        <c:noMultiLvlLbl val="1"/>
      </c:catAx>
      <c:valAx>
        <c:axId val="2094734553"/>
        <c:scaling>
          <c:orientation val="minMax"/>
        </c:scaling>
        <c:delete val="0"/>
        <c:axPos val="b"/>
        <c:majorGridlines>
          <c:spPr>
            <a:ln w="12700" cap="flat">
              <a:solidFill>
                <a:srgbClr val="888888"/>
              </a:solidFill>
              <a:prstDash val="solid"/>
              <a:round/>
            </a:ln>
          </c:spPr>
        </c:majorGridlines>
        <c:numFmt formatCode="General" sourceLinked="0"/>
        <c:majorTickMark val="out"/>
        <c:minorTickMark val="none"/>
        <c:tickLblPos val="low"/>
        <c:spPr>
          <a:ln w="12700" cap="flat">
            <a:solidFill>
              <a:srgbClr val="888888"/>
            </a:solidFill>
            <a:prstDash val="solid"/>
            <a:round/>
          </a:ln>
        </c:spPr>
        <c:txPr>
          <a:bodyPr rot="0"/>
          <a:lstStyle/>
          <a:p>
            <a:pPr>
              <a:defRPr b="0" i="0" strike="noStrike" sz="1200" u="none">
                <a:solidFill>
                  <a:srgbClr val="000000"/>
                </a:solidFill>
                <a:latin typeface="Arial"/>
              </a:defRPr>
            </a:pPr>
          </a:p>
        </c:txPr>
        <c:crossAx val="2094734552"/>
        <c:crosses val="autoZero"/>
        <c:crossBetween val="between"/>
      </c:valAx>
      <c:spPr>
        <a:solidFill>
          <a:srgbClr val="F1C1C1"/>
        </a:solidFill>
        <a:ln w="38100" cap="flat">
          <a:solidFill>
            <a:srgbClr val="CF0909"/>
          </a:solidFill>
        </a:ln>
        <a:effectLst/>
      </c:spPr>
    </c:plotArea>
    <c:plotVisOnly val="1"/>
    <c:dispBlanksAs val="gap"/>
  </c:chart>
  <c:spPr>
    <a:noFill/>
    <a:ln w="12700" cap="flat">
      <a:noFill/>
      <a:miter lim="400000"/>
    </a:ln>
    <a:effectLst/>
  </c:spPr>
  <c:externalData r:id="rId1">
    <c:autoUpdate val="0"/>
  </c:externalData>
</c:chartSpace>
</file>

<file path=ppt/charts/chart40.xml><?xml version="1.0" encoding="utf-8"?>
<c:chartSpace xmlns:c="http://schemas.openxmlformats.org/drawingml/2006/chart" xmlns:a="http://schemas.openxmlformats.org/drawingml/2006/main" xmlns:r="http://schemas.openxmlformats.org/officeDocument/2006/relationships">
  <c:chart>
    <c:title>
      <c:tx>
        <c:rich>
          <a:bodyPr/>
          <a:lstStyle/>
          <a:p>
            <a:pPr>
              <a:defRPr b="0" i="0" strike="noStrike" sz="1800" u="none">
                <a:solidFill>
                  <a:srgbClr val="000000"/>
                </a:solidFill>
                <a:latin typeface="Arial"/>
              </a:defRPr>
            </a:pPr>
            <a:r>
              <a:rPr b="0" i="0" strike="noStrike" sz="1800" u="none">
                <a:solidFill>
                  <a:srgbClr val="000000"/>
                </a:solidFill>
                <a:latin typeface="Arial"/>
              </a:rPr>
              <a:t>Title &amp; Legend</a:t>
            </a:r>
          </a:p>
        </c:rich>
      </c:tx>
      <c:layout/>
      <c:overlay val="0"/>
    </c:title>
    <c:autoTitleDeleted val="0"/>
    <c:plotArea>
      <c:layout/>
      <c:pieChart>
        <c:varyColors val="0"/>
        <c:ser>
          <c:idx val="0"/>
          <c:order val="0"/>
          <c:tx>
            <c:strRef>
              <c:f>Sheet1!$A$2</c:f>
              <c:strCache>
                <c:ptCount val="1"/>
                <c:pt idx="0">
                  <c:v>Location</c:v>
                </c:pt>
              </c:strCache>
            </c:strRef>
          </c:tx>
          <c:spPr>
            <a:solidFill>
              <a:schemeClr val="accent1"/>
            </a:solidFill>
            <a:ln w="9525" cap="flat">
              <a:solidFill>
                <a:srgbClr val="F9F9F9"/>
              </a:solidFill>
              <a:prstDash val="solid"/>
              <a:round/>
            </a:ln>
            <a:effectLst>
              <a:outerShdw sx="100000" sy="100000" kx="0" ky="0" algn="tl" rotWithShape="1" blurRad="38100" dist="23000" dir="5400000">
                <a:srgbClr val="000000">
                  <a:alpha val="35000"/>
                </a:srgbClr>
              </a:outerShdw>
            </a:effectLst>
          </c:spPr>
          <c:explosion val="0"/>
          <c:dPt>
            <c:idx val="0"/>
            <c:explosion val="0"/>
            <c:spPr>
              <a:solidFill>
                <a:srgbClr val="5DA5DA"/>
              </a:solidFill>
              <a:ln w="12700" cap="flat">
                <a:solidFill>
                  <a:srgbClr val="F1F1F1"/>
                </a:solidFill>
                <a:prstDash val="solid"/>
                <a:round/>
              </a:ln>
              <a:effectLst>
                <a:outerShdw sx="100000" sy="100000" kx="0" ky="0" algn="tl" rotWithShape="1" blurRad="38100" dist="23000" dir="5400000">
                  <a:srgbClr val="000000">
                    <a:alpha val="35000"/>
                  </a:srgbClr>
                </a:outerShdw>
              </a:effectLst>
            </c:spPr>
          </c:dPt>
          <c:dPt>
            <c:idx val="1"/>
            <c:explosion val="0"/>
            <c:spPr>
              <a:solidFill>
                <a:srgbClr val="FAA43A"/>
              </a:solidFill>
              <a:ln w="12700" cap="flat">
                <a:solidFill>
                  <a:srgbClr val="F1F1F1"/>
                </a:solidFill>
                <a:prstDash val="solid"/>
                <a:round/>
              </a:ln>
              <a:effectLst>
                <a:outerShdw sx="100000" sy="100000" kx="0" ky="0" algn="tl" rotWithShape="1" blurRad="38100" dist="23000" dir="5400000">
                  <a:srgbClr val="000000">
                    <a:alpha val="35000"/>
                  </a:srgbClr>
                </a:outerShdw>
              </a:effectLst>
            </c:spPr>
          </c:dPt>
          <c:dPt>
            <c:idx val="2"/>
            <c:explosion val="0"/>
            <c:spPr>
              <a:solidFill>
                <a:srgbClr val="60BD68"/>
              </a:solidFill>
              <a:ln w="12700" cap="flat">
                <a:solidFill>
                  <a:srgbClr val="F1F1F1"/>
                </a:solidFill>
                <a:prstDash val="solid"/>
                <a:round/>
              </a:ln>
              <a:effectLst>
                <a:outerShdw sx="100000" sy="100000" kx="0" ky="0" algn="tl" rotWithShape="1" blurRad="38100" dist="23000" dir="5400000">
                  <a:srgbClr val="000000">
                    <a:alpha val="35000"/>
                  </a:srgbClr>
                </a:outerShdw>
              </a:effectLst>
            </c:spPr>
          </c:dPt>
          <c:dPt>
            <c:idx val="3"/>
            <c:explosion val="0"/>
            <c:spPr>
              <a:solidFill>
                <a:srgbClr val="F17CB0"/>
              </a:solidFill>
              <a:ln w="12700" cap="flat">
                <a:solidFill>
                  <a:srgbClr val="F1F1F1"/>
                </a:solidFill>
                <a:prstDash val="solid"/>
                <a:round/>
              </a:ln>
              <a:effectLst>
                <a:outerShdw sx="100000" sy="100000" kx="0" ky="0" algn="tl" rotWithShape="1" blurRad="38100" dist="23000" dir="5400000">
                  <a:srgbClr val="000000">
                    <a:alpha val="35000"/>
                  </a:srgbClr>
                </a:outerShdw>
              </a:effectLst>
            </c:spPr>
          </c:dPt>
          <c:dPt>
            <c:idx val="4"/>
            <c:explosion val="0"/>
            <c:spPr>
              <a:solidFill>
                <a:srgbClr val="B2912F"/>
              </a:solidFill>
              <a:ln w="12700" cap="flat">
                <a:solidFill>
                  <a:srgbClr val="F1F1F1"/>
                </a:solidFill>
                <a:prstDash val="solid"/>
                <a:round/>
              </a:ln>
              <a:effectLst>
                <a:outerShdw sx="100000" sy="100000" kx="0" ky="0" algn="tl" rotWithShape="1" blurRad="38100" dist="23000" dir="5400000">
                  <a:srgbClr val="000000">
                    <a:alpha val="35000"/>
                  </a:srgbClr>
                </a:outerShdw>
              </a:effectLst>
            </c:spPr>
          </c:dPt>
          <c:dPt>
            <c:idx val="5"/>
            <c:explosion val="0"/>
            <c:spPr>
              <a:solidFill>
                <a:srgbClr val="B276B2"/>
              </a:solidFill>
              <a:ln w="12700" cap="flat">
                <a:solidFill>
                  <a:srgbClr val="F1F1F1"/>
                </a:solidFill>
                <a:prstDash val="solid"/>
                <a:round/>
              </a:ln>
              <a:effectLst>
                <a:outerShdw sx="100000" sy="100000" kx="0" ky="0" algn="tl" rotWithShape="1" blurRad="38100" dist="23000" dir="5400000">
                  <a:srgbClr val="000000">
                    <a:alpha val="35000"/>
                  </a:srgbClr>
                </a:outerShdw>
              </a:effectLst>
            </c:spPr>
          </c:dPt>
          <c:dPt>
            <c:idx val="6"/>
            <c:explosion val="0"/>
            <c:spPr>
              <a:solidFill>
                <a:srgbClr val="DECF3F"/>
              </a:solidFill>
              <a:ln w="12700" cap="flat">
                <a:solidFill>
                  <a:srgbClr val="F1F1F1"/>
                </a:solidFill>
                <a:prstDash val="solid"/>
                <a:round/>
              </a:ln>
              <a:effectLst>
                <a:outerShdw sx="100000" sy="100000" kx="0" ky="0" algn="tl" rotWithShape="1" blurRad="38100" dist="23000" dir="5400000">
                  <a:srgbClr val="000000">
                    <a:alpha val="35000"/>
                  </a:srgbClr>
                </a:outerShdw>
              </a:effectLst>
            </c:spPr>
          </c:dPt>
          <c:dLbls>
            <c:dLbl>
              <c:idx val="0"/>
              <c:numFmt formatCode="0%" sourceLinked="0"/>
              <c:txPr>
                <a:bodyPr/>
                <a:lstStyle/>
                <a:p>
                  <a:pPr>
                    <a:defRPr b="0" i="0" strike="noStrike" sz="1200" u="none">
                      <a:solidFill>
                        <a:srgbClr val="000000"/>
                      </a:solidFill>
                      <a:latin typeface="Arial"/>
                    </a:defRPr>
                  </a:pPr>
                </a:p>
              </c:txPr>
              <c:dLblPos val="bestFit"/>
              <c:showLegendKey val="0"/>
              <c:showVal val="0"/>
              <c:showCatName val="0"/>
              <c:showSerName val="0"/>
              <c:showPercent val="1"/>
              <c:showBubbleSize val="0"/>
            </c:dLbl>
            <c:dLbl>
              <c:idx val="1"/>
              <c:numFmt formatCode="0%" sourceLinked="0"/>
              <c:txPr>
                <a:bodyPr/>
                <a:lstStyle/>
                <a:p>
                  <a:pPr>
                    <a:defRPr b="0" i="0" strike="noStrike" sz="1200" u="none">
                      <a:solidFill>
                        <a:srgbClr val="000000"/>
                      </a:solidFill>
                      <a:latin typeface="Arial"/>
                    </a:defRPr>
                  </a:pPr>
                </a:p>
              </c:txPr>
              <c:dLblPos val="bestFit"/>
              <c:showLegendKey val="0"/>
              <c:showVal val="0"/>
              <c:showCatName val="0"/>
              <c:showSerName val="0"/>
              <c:showPercent val="1"/>
              <c:showBubbleSize val="0"/>
            </c:dLbl>
            <c:dLbl>
              <c:idx val="2"/>
              <c:numFmt formatCode="0%" sourceLinked="0"/>
              <c:txPr>
                <a:bodyPr/>
                <a:lstStyle/>
                <a:p>
                  <a:pPr>
                    <a:defRPr b="0" i="0" strike="noStrike" sz="1200" u="none">
                      <a:solidFill>
                        <a:srgbClr val="000000"/>
                      </a:solidFill>
                      <a:latin typeface="Arial"/>
                    </a:defRPr>
                  </a:pPr>
                </a:p>
              </c:txPr>
              <c:dLblPos val="bestFit"/>
              <c:showLegendKey val="0"/>
              <c:showVal val="0"/>
              <c:showCatName val="0"/>
              <c:showSerName val="0"/>
              <c:showPercent val="1"/>
              <c:showBubbleSize val="0"/>
            </c:dLbl>
            <c:dLbl>
              <c:idx val="3"/>
              <c:numFmt formatCode="0%" sourceLinked="0"/>
              <c:txPr>
                <a:bodyPr/>
                <a:lstStyle/>
                <a:p>
                  <a:pPr>
                    <a:defRPr b="0" i="0" strike="noStrike" sz="1200" u="none">
                      <a:solidFill>
                        <a:srgbClr val="000000"/>
                      </a:solidFill>
                      <a:latin typeface="Arial"/>
                    </a:defRPr>
                  </a:pPr>
                </a:p>
              </c:txPr>
              <c:dLblPos val="bestFit"/>
              <c:showLegendKey val="0"/>
              <c:showVal val="0"/>
              <c:showCatName val="0"/>
              <c:showSerName val="0"/>
              <c:showPercent val="1"/>
              <c:showBubbleSize val="0"/>
            </c:dLbl>
            <c:dLbl>
              <c:idx val="4"/>
              <c:numFmt formatCode="0%" sourceLinked="0"/>
              <c:txPr>
                <a:bodyPr/>
                <a:lstStyle/>
                <a:p>
                  <a:pPr>
                    <a:defRPr b="0" i="0" strike="noStrike" sz="1200" u="none">
                      <a:solidFill>
                        <a:srgbClr val="000000"/>
                      </a:solidFill>
                      <a:latin typeface="Arial"/>
                    </a:defRPr>
                  </a:pPr>
                </a:p>
              </c:txPr>
              <c:dLblPos val="bestFit"/>
              <c:showLegendKey val="0"/>
              <c:showVal val="0"/>
              <c:showCatName val="0"/>
              <c:showSerName val="0"/>
              <c:showPercent val="1"/>
              <c:showBubbleSize val="0"/>
            </c:dLbl>
            <c:dLbl>
              <c:idx val="5"/>
              <c:numFmt formatCode="0%" sourceLinked="0"/>
              <c:txPr>
                <a:bodyPr/>
                <a:lstStyle/>
                <a:p>
                  <a:pPr>
                    <a:defRPr b="0" i="0" strike="noStrike" sz="1200" u="none">
                      <a:solidFill>
                        <a:srgbClr val="000000"/>
                      </a:solidFill>
                      <a:latin typeface="Arial"/>
                    </a:defRPr>
                  </a:pPr>
                </a:p>
              </c:txPr>
              <c:dLblPos val="bestFit"/>
              <c:showLegendKey val="0"/>
              <c:showVal val="0"/>
              <c:showCatName val="0"/>
              <c:showSerName val="0"/>
              <c:showPercent val="1"/>
              <c:showBubbleSize val="0"/>
            </c:dLbl>
            <c:dLbl>
              <c:idx val="6"/>
              <c:numFmt formatCode="0%" sourceLinked="0"/>
              <c:txPr>
                <a:bodyPr/>
                <a:lstStyle/>
                <a:p>
                  <a:pPr>
                    <a:defRPr b="0" i="0" strike="noStrike" sz="1200" u="none">
                      <a:solidFill>
                        <a:srgbClr val="000000"/>
                      </a:solidFill>
                      <a:latin typeface="Arial"/>
                    </a:defRPr>
                  </a:pPr>
                </a:p>
              </c:txPr>
              <c:dLblPos val="bestFit"/>
              <c:showLegendKey val="0"/>
              <c:showVal val="0"/>
              <c:showCatName val="0"/>
              <c:showSerName val="0"/>
              <c:showPercent val="1"/>
              <c:showBubbleSize val="0"/>
            </c:dLbl>
            <c:numFmt formatCode="0%" sourceLinked="0"/>
            <c:txPr>
              <a:bodyPr/>
              <a:lstStyle/>
              <a:p>
                <a:pPr>
                  <a:defRPr b="0" i="0" strike="noStrike" sz="1800" u="none">
                    <a:solidFill>
                      <a:srgbClr val="000000"/>
                    </a:solidFill>
                    <a:latin typeface="Arial"/>
                  </a:defRPr>
                </a:pPr>
              </a:p>
            </c:txPr>
            <c:dLblPos val="ctr"/>
            <c:showLegendKey val="0"/>
            <c:showVal val="0"/>
            <c:showCatName val="1"/>
            <c:showSerName val="0"/>
            <c:showPercent val="1"/>
            <c:showBubbleSize val="0"/>
            <c:showLeaderLines val="0"/>
          </c:dLbls>
          <c:cat>
            <c:strRef>
              <c:f>Sheet1!$B$1:$H$1</c:f>
              <c:strCache>
                <c:ptCount val="7"/>
                <c:pt idx="0">
                  <c:v>CN</c:v>
                </c:pt>
                <c:pt idx="1">
                  <c:v>DE</c:v>
                </c:pt>
                <c:pt idx="2">
                  <c:v>GB</c:v>
                </c:pt>
                <c:pt idx="3">
                  <c:v>MX</c:v>
                </c:pt>
                <c:pt idx="4">
                  <c:v>JP</c:v>
                </c:pt>
                <c:pt idx="5">
                  <c:v>IN</c:v>
                </c:pt>
                <c:pt idx="6">
                  <c:v>US</c:v>
                </c:pt>
              </c:strCache>
            </c:strRef>
          </c:cat>
          <c:val>
            <c:numRef>
              <c:f>Sheet1!$B$2:$H$2</c:f>
              <c:numCache>
                <c:ptCount val="7"/>
                <c:pt idx="0">
                  <c:v>69</c:v>
                </c:pt>
                <c:pt idx="1">
                  <c:v>35</c:v>
                </c:pt>
                <c:pt idx="2">
                  <c:v>40</c:v>
                </c:pt>
                <c:pt idx="3">
                  <c:v>85</c:v>
                </c:pt>
                <c:pt idx="4">
                  <c:v>38</c:v>
                </c:pt>
                <c:pt idx="5">
                  <c:v>99</c:v>
                </c:pt>
                <c:pt idx="6">
                  <c:v>101</c:v>
                </c:pt>
              </c:numCache>
            </c:numRef>
          </c:val>
        </c:ser>
        <c:firstSliceAng val="0"/>
      </c:pieChart>
      <c:spPr>
        <a:noFill/>
        <a:ln>
          <a:noFill/>
        </a:ln>
        <a:effectLst/>
      </c:spPr>
    </c:plotArea>
    <c:legend>
      <c:legendPos val="t"/>
      <c:layout/>
      <c:overlay val="0"/>
    </c:legend>
    <c:plotVisOnly val="1"/>
    <c:dispBlanksAs val="gap"/>
  </c:chart>
  <c:spPr>
    <a:noFill/>
    <a:ln w="12700" cap="flat">
      <a:noFill/>
      <a:miter lim="400000"/>
    </a:ln>
    <a:effectLst/>
  </c:spPr>
  <c:externalData r:id="rId1">
    <c:autoUpdate val="0"/>
  </c:externalData>
</c:chartSpace>
</file>

<file path=ppt/charts/chart41.xml><?xml version="1.0" encoding="utf-8"?>
<c:chartSpace xmlns:c="http://schemas.openxmlformats.org/drawingml/2006/chart" xmlns:a="http://schemas.openxmlformats.org/drawingml/2006/main" xmlns:r="http://schemas.openxmlformats.org/officeDocument/2006/relationships">
  <c:chart>
    <c:title>
      <c:tx>
        <c:rich>
          <a:bodyPr/>
          <a:lstStyle/>
          <a:p>
            <a:pPr>
              <a:defRPr b="0" i="0" strike="noStrike" sz="1800" u="none">
                <a:solidFill>
                  <a:srgbClr val="000000"/>
                </a:solidFill>
                <a:latin typeface="Arial"/>
              </a:defRPr>
            </a:pPr>
            <a:r>
              <a:rPr b="0" i="0" strike="noStrike" sz="1800" u="none">
                <a:solidFill>
                  <a:srgbClr val="000000"/>
                </a:solidFill>
                <a:latin typeface="Arial"/>
              </a:rPr>
              <a:t>Title &amp; Legend</a:t>
            </a:r>
          </a:p>
        </c:rich>
      </c:tx>
      <c:layout/>
      <c:overlay val="0"/>
    </c:title>
    <c:autoTitleDeleted val="0"/>
    <c:plotArea>
      <c:layout/>
      <c:pieChart>
        <c:varyColors val="0"/>
        <c:ser>
          <c:idx val="0"/>
          <c:order val="0"/>
          <c:tx>
            <c:strRef>
              <c:f>Sheet1!$A$2</c:f>
              <c:strCache>
                <c:ptCount val="1"/>
                <c:pt idx="0">
                  <c:v>Location</c:v>
                </c:pt>
              </c:strCache>
            </c:strRef>
          </c:tx>
          <c:spPr>
            <a:solidFill>
              <a:schemeClr val="accent1"/>
            </a:solidFill>
            <a:ln w="9525" cap="flat">
              <a:solidFill>
                <a:srgbClr val="F9F9F9"/>
              </a:solidFill>
              <a:prstDash val="solid"/>
              <a:round/>
            </a:ln>
            <a:effectLst>
              <a:outerShdw sx="100000" sy="100000" kx="0" ky="0" algn="tl" rotWithShape="1" blurRad="38100" dist="23000" dir="5400000">
                <a:srgbClr val="000000">
                  <a:alpha val="35000"/>
                </a:srgbClr>
              </a:outerShdw>
            </a:effectLst>
          </c:spPr>
          <c:explosion val="0"/>
          <c:dPt>
            <c:idx val="0"/>
            <c:explosion val="0"/>
            <c:spPr>
              <a:solidFill>
                <a:srgbClr val="5DA5DA"/>
              </a:solidFill>
              <a:ln w="12700" cap="flat">
                <a:solidFill>
                  <a:srgbClr val="F1F1F1"/>
                </a:solidFill>
                <a:prstDash val="solid"/>
                <a:round/>
              </a:ln>
              <a:effectLst>
                <a:outerShdw sx="100000" sy="100000" kx="0" ky="0" algn="tl" rotWithShape="1" blurRad="38100" dist="23000" dir="5400000">
                  <a:srgbClr val="000000">
                    <a:alpha val="35000"/>
                  </a:srgbClr>
                </a:outerShdw>
              </a:effectLst>
            </c:spPr>
          </c:dPt>
          <c:dPt>
            <c:idx val="1"/>
            <c:explosion val="0"/>
            <c:spPr>
              <a:solidFill>
                <a:srgbClr val="FAA43A"/>
              </a:solidFill>
              <a:ln w="12700" cap="flat">
                <a:solidFill>
                  <a:srgbClr val="F1F1F1"/>
                </a:solidFill>
                <a:prstDash val="solid"/>
                <a:round/>
              </a:ln>
              <a:effectLst>
                <a:outerShdw sx="100000" sy="100000" kx="0" ky="0" algn="tl" rotWithShape="1" blurRad="38100" dist="23000" dir="5400000">
                  <a:srgbClr val="000000">
                    <a:alpha val="35000"/>
                  </a:srgbClr>
                </a:outerShdw>
              </a:effectLst>
            </c:spPr>
          </c:dPt>
          <c:dPt>
            <c:idx val="2"/>
            <c:explosion val="0"/>
            <c:spPr>
              <a:solidFill>
                <a:srgbClr val="60BD68"/>
              </a:solidFill>
              <a:ln w="12700" cap="flat">
                <a:solidFill>
                  <a:srgbClr val="F1F1F1"/>
                </a:solidFill>
                <a:prstDash val="solid"/>
                <a:round/>
              </a:ln>
              <a:effectLst>
                <a:outerShdw sx="100000" sy="100000" kx="0" ky="0" algn="tl" rotWithShape="1" blurRad="38100" dist="23000" dir="5400000">
                  <a:srgbClr val="000000">
                    <a:alpha val="35000"/>
                  </a:srgbClr>
                </a:outerShdw>
              </a:effectLst>
            </c:spPr>
          </c:dPt>
          <c:dPt>
            <c:idx val="3"/>
            <c:explosion val="0"/>
            <c:spPr>
              <a:solidFill>
                <a:srgbClr val="F17CB0"/>
              </a:solidFill>
              <a:ln w="12700" cap="flat">
                <a:solidFill>
                  <a:srgbClr val="F1F1F1"/>
                </a:solidFill>
                <a:prstDash val="solid"/>
                <a:round/>
              </a:ln>
              <a:effectLst>
                <a:outerShdw sx="100000" sy="100000" kx="0" ky="0" algn="tl" rotWithShape="1" blurRad="38100" dist="23000" dir="5400000">
                  <a:srgbClr val="000000">
                    <a:alpha val="35000"/>
                  </a:srgbClr>
                </a:outerShdw>
              </a:effectLst>
            </c:spPr>
          </c:dPt>
          <c:dPt>
            <c:idx val="4"/>
            <c:explosion val="0"/>
            <c:spPr>
              <a:solidFill>
                <a:srgbClr val="B2912F"/>
              </a:solidFill>
              <a:ln w="12700" cap="flat">
                <a:solidFill>
                  <a:srgbClr val="F1F1F1"/>
                </a:solidFill>
                <a:prstDash val="solid"/>
                <a:round/>
              </a:ln>
              <a:effectLst>
                <a:outerShdw sx="100000" sy="100000" kx="0" ky="0" algn="tl" rotWithShape="1" blurRad="38100" dist="23000" dir="5400000">
                  <a:srgbClr val="000000">
                    <a:alpha val="35000"/>
                  </a:srgbClr>
                </a:outerShdw>
              </a:effectLst>
            </c:spPr>
          </c:dPt>
          <c:dPt>
            <c:idx val="5"/>
            <c:explosion val="0"/>
            <c:spPr>
              <a:solidFill>
                <a:srgbClr val="B276B2"/>
              </a:solidFill>
              <a:ln w="12700" cap="flat">
                <a:solidFill>
                  <a:srgbClr val="F1F1F1"/>
                </a:solidFill>
                <a:prstDash val="solid"/>
                <a:round/>
              </a:ln>
              <a:effectLst>
                <a:outerShdw sx="100000" sy="100000" kx="0" ky="0" algn="tl" rotWithShape="1" blurRad="38100" dist="23000" dir="5400000">
                  <a:srgbClr val="000000">
                    <a:alpha val="35000"/>
                  </a:srgbClr>
                </a:outerShdw>
              </a:effectLst>
            </c:spPr>
          </c:dPt>
          <c:dPt>
            <c:idx val="6"/>
            <c:explosion val="0"/>
            <c:spPr>
              <a:solidFill>
                <a:srgbClr val="DECF3F"/>
              </a:solidFill>
              <a:ln w="12700" cap="flat">
                <a:solidFill>
                  <a:srgbClr val="F1F1F1"/>
                </a:solidFill>
                <a:prstDash val="solid"/>
                <a:round/>
              </a:ln>
              <a:effectLst>
                <a:outerShdw sx="100000" sy="100000" kx="0" ky="0" algn="tl" rotWithShape="1" blurRad="38100" dist="23000" dir="5400000">
                  <a:srgbClr val="000000">
                    <a:alpha val="35000"/>
                  </a:srgbClr>
                </a:outerShdw>
              </a:effectLst>
            </c:spPr>
          </c:dPt>
          <c:dLbls>
            <c:dLbl>
              <c:idx val="0"/>
              <c:numFmt formatCode="0%" sourceLinked="0"/>
              <c:txPr>
                <a:bodyPr/>
                <a:lstStyle/>
                <a:p>
                  <a:pPr>
                    <a:defRPr b="0" i="0" strike="noStrike" sz="1200" u="none">
                      <a:solidFill>
                        <a:srgbClr val="000000"/>
                      </a:solidFill>
                      <a:latin typeface="Arial"/>
                    </a:defRPr>
                  </a:pPr>
                </a:p>
              </c:txPr>
              <c:dLblPos val="bestFit"/>
              <c:showLegendKey val="0"/>
              <c:showVal val="0"/>
              <c:showCatName val="0"/>
              <c:showSerName val="0"/>
              <c:showPercent val="1"/>
              <c:showBubbleSize val="0"/>
            </c:dLbl>
            <c:dLbl>
              <c:idx val="1"/>
              <c:numFmt formatCode="0%" sourceLinked="0"/>
              <c:txPr>
                <a:bodyPr/>
                <a:lstStyle/>
                <a:p>
                  <a:pPr>
                    <a:defRPr b="0" i="0" strike="noStrike" sz="1200" u="none">
                      <a:solidFill>
                        <a:srgbClr val="000000"/>
                      </a:solidFill>
                      <a:latin typeface="Arial"/>
                    </a:defRPr>
                  </a:pPr>
                </a:p>
              </c:txPr>
              <c:dLblPos val="bestFit"/>
              <c:showLegendKey val="0"/>
              <c:showVal val="0"/>
              <c:showCatName val="0"/>
              <c:showSerName val="0"/>
              <c:showPercent val="1"/>
              <c:showBubbleSize val="0"/>
            </c:dLbl>
            <c:dLbl>
              <c:idx val="2"/>
              <c:numFmt formatCode="0%" sourceLinked="0"/>
              <c:txPr>
                <a:bodyPr/>
                <a:lstStyle/>
                <a:p>
                  <a:pPr>
                    <a:defRPr b="0" i="0" strike="noStrike" sz="1200" u="none">
                      <a:solidFill>
                        <a:srgbClr val="000000"/>
                      </a:solidFill>
                      <a:latin typeface="Arial"/>
                    </a:defRPr>
                  </a:pPr>
                </a:p>
              </c:txPr>
              <c:dLblPos val="bestFit"/>
              <c:showLegendKey val="0"/>
              <c:showVal val="0"/>
              <c:showCatName val="0"/>
              <c:showSerName val="0"/>
              <c:showPercent val="1"/>
              <c:showBubbleSize val="0"/>
            </c:dLbl>
            <c:dLbl>
              <c:idx val="3"/>
              <c:numFmt formatCode="0%" sourceLinked="0"/>
              <c:txPr>
                <a:bodyPr/>
                <a:lstStyle/>
                <a:p>
                  <a:pPr>
                    <a:defRPr b="0" i="0" strike="noStrike" sz="1200" u="none">
                      <a:solidFill>
                        <a:srgbClr val="000000"/>
                      </a:solidFill>
                      <a:latin typeface="Arial"/>
                    </a:defRPr>
                  </a:pPr>
                </a:p>
              </c:txPr>
              <c:dLblPos val="bestFit"/>
              <c:showLegendKey val="0"/>
              <c:showVal val="0"/>
              <c:showCatName val="0"/>
              <c:showSerName val="0"/>
              <c:showPercent val="1"/>
              <c:showBubbleSize val="0"/>
            </c:dLbl>
            <c:dLbl>
              <c:idx val="4"/>
              <c:numFmt formatCode="0%" sourceLinked="0"/>
              <c:txPr>
                <a:bodyPr/>
                <a:lstStyle/>
                <a:p>
                  <a:pPr>
                    <a:defRPr b="0" i="0" strike="noStrike" sz="1200" u="none">
                      <a:solidFill>
                        <a:srgbClr val="000000"/>
                      </a:solidFill>
                      <a:latin typeface="Arial"/>
                    </a:defRPr>
                  </a:pPr>
                </a:p>
              </c:txPr>
              <c:dLblPos val="bestFit"/>
              <c:showLegendKey val="0"/>
              <c:showVal val="0"/>
              <c:showCatName val="0"/>
              <c:showSerName val="0"/>
              <c:showPercent val="1"/>
              <c:showBubbleSize val="0"/>
            </c:dLbl>
            <c:dLbl>
              <c:idx val="5"/>
              <c:numFmt formatCode="0%" sourceLinked="0"/>
              <c:txPr>
                <a:bodyPr/>
                <a:lstStyle/>
                <a:p>
                  <a:pPr>
                    <a:defRPr b="0" i="0" strike="noStrike" sz="1200" u="none">
                      <a:solidFill>
                        <a:srgbClr val="000000"/>
                      </a:solidFill>
                      <a:latin typeface="Arial"/>
                    </a:defRPr>
                  </a:pPr>
                </a:p>
              </c:txPr>
              <c:dLblPos val="bestFit"/>
              <c:showLegendKey val="0"/>
              <c:showVal val="0"/>
              <c:showCatName val="0"/>
              <c:showSerName val="0"/>
              <c:showPercent val="1"/>
              <c:showBubbleSize val="0"/>
            </c:dLbl>
            <c:dLbl>
              <c:idx val="6"/>
              <c:numFmt formatCode="0%" sourceLinked="0"/>
              <c:txPr>
                <a:bodyPr/>
                <a:lstStyle/>
                <a:p>
                  <a:pPr>
                    <a:defRPr b="0" i="0" strike="noStrike" sz="1200" u="none">
                      <a:solidFill>
                        <a:srgbClr val="000000"/>
                      </a:solidFill>
                      <a:latin typeface="Arial"/>
                    </a:defRPr>
                  </a:pPr>
                </a:p>
              </c:txPr>
              <c:dLblPos val="bestFit"/>
              <c:showLegendKey val="0"/>
              <c:showVal val="0"/>
              <c:showCatName val="0"/>
              <c:showSerName val="0"/>
              <c:showPercent val="1"/>
              <c:showBubbleSize val="0"/>
            </c:dLbl>
            <c:numFmt formatCode="0%" sourceLinked="0"/>
            <c:txPr>
              <a:bodyPr/>
              <a:lstStyle/>
              <a:p>
                <a:pPr>
                  <a:defRPr b="0" i="0" strike="noStrike" sz="1800" u="none">
                    <a:solidFill>
                      <a:srgbClr val="000000"/>
                    </a:solidFill>
                    <a:latin typeface="Arial"/>
                  </a:defRPr>
                </a:pPr>
              </a:p>
            </c:txPr>
            <c:dLblPos val="ctr"/>
            <c:showLegendKey val="0"/>
            <c:showVal val="0"/>
            <c:showCatName val="1"/>
            <c:showSerName val="0"/>
            <c:showPercent val="1"/>
            <c:showBubbleSize val="0"/>
            <c:showLeaderLines val="0"/>
          </c:dLbls>
          <c:cat>
            <c:strRef>
              <c:f>Sheet1!$B$1:$H$1</c:f>
              <c:strCache>
                <c:ptCount val="7"/>
                <c:pt idx="0">
                  <c:v>CN</c:v>
                </c:pt>
                <c:pt idx="1">
                  <c:v>DE</c:v>
                </c:pt>
                <c:pt idx="2">
                  <c:v>GB</c:v>
                </c:pt>
                <c:pt idx="3">
                  <c:v>MX</c:v>
                </c:pt>
                <c:pt idx="4">
                  <c:v>JP</c:v>
                </c:pt>
                <c:pt idx="5">
                  <c:v>IN</c:v>
                </c:pt>
                <c:pt idx="6">
                  <c:v>US</c:v>
                </c:pt>
              </c:strCache>
            </c:strRef>
          </c:cat>
          <c:val>
            <c:numRef>
              <c:f>Sheet1!$B$2:$H$2</c:f>
              <c:numCache>
                <c:ptCount val="7"/>
                <c:pt idx="0">
                  <c:v>69</c:v>
                </c:pt>
                <c:pt idx="1">
                  <c:v>35</c:v>
                </c:pt>
                <c:pt idx="2">
                  <c:v>40</c:v>
                </c:pt>
                <c:pt idx="3">
                  <c:v>85</c:v>
                </c:pt>
                <c:pt idx="4">
                  <c:v>38</c:v>
                </c:pt>
                <c:pt idx="5">
                  <c:v>99</c:v>
                </c:pt>
                <c:pt idx="6">
                  <c:v>101</c:v>
                </c:pt>
              </c:numCache>
            </c:numRef>
          </c:val>
        </c:ser>
        <c:firstSliceAng val="0"/>
      </c:pieChart>
      <c:spPr>
        <a:noFill/>
        <a:ln>
          <a:noFill/>
        </a:ln>
        <a:effectLst/>
      </c:spPr>
    </c:plotArea>
    <c:legend>
      <c:legendPos val="b"/>
      <c:layout/>
      <c:overlay val="0"/>
    </c:legend>
    <c:plotVisOnly val="1"/>
    <c:dispBlanksAs val="gap"/>
  </c:chart>
  <c:spPr>
    <a:noFill/>
    <a:ln w="12700" cap="flat">
      <a:noFill/>
      <a:miter lim="400000"/>
    </a:ln>
    <a:effectLst/>
  </c:spPr>
  <c:externalData r:id="rId1">
    <c:autoUpdate val="0"/>
  </c:externalData>
</c:chartSpace>
</file>

<file path=ppt/charts/chart42.xml><?xml version="1.0" encoding="utf-8"?>
<c:chartSpace xmlns:c="http://schemas.openxmlformats.org/drawingml/2006/chart" xmlns:a="http://schemas.openxmlformats.org/drawingml/2006/main" xmlns:r="http://schemas.openxmlformats.org/officeDocument/2006/relationships">
  <c:chart>
    <c:plotArea>
      <c:layout/>
      <c:doughnutChart>
        <c:varyColors val="0"/>
        <c:ser>
          <c:idx val="0"/>
          <c:order val="0"/>
          <c:tx>
            <c:strRef>
              <c:f>Sheet1!$A$2</c:f>
              <c:strCache>
                <c:ptCount val="1"/>
                <c:pt idx="0">
                  <c:v>Project Status</c:v>
                </c:pt>
              </c:strCache>
            </c:strRef>
          </c:tx>
          <c:spPr>
            <a:solidFill>
              <a:schemeClr val="accent1"/>
            </a:solidFill>
            <a:ln w="9525" cap="flat">
              <a:solidFill>
                <a:srgbClr val="F9F9F9"/>
              </a:solidFill>
              <a:prstDash val="solid"/>
              <a:round/>
            </a:ln>
            <a:effectLst>
              <a:outerShdw sx="100000" sy="100000" kx="0" ky="0" algn="tl" rotWithShape="1" blurRad="38100" dist="23000" dir="5400000">
                <a:srgbClr val="000000">
                  <a:alpha val="35000"/>
                </a:srgbClr>
              </a:outerShdw>
            </a:effectLst>
          </c:spPr>
          <c:explosion val="0"/>
          <c:dPt>
            <c:idx val="0"/>
            <c:explosion val="0"/>
            <c:spPr>
              <a:solidFill>
                <a:srgbClr val="FC0000"/>
              </a:solidFill>
              <a:ln w="25400" cap="flat">
                <a:solidFill>
                  <a:srgbClr val="F1F1F1"/>
                </a:solidFill>
                <a:prstDash val="solid"/>
                <a:round/>
              </a:ln>
              <a:effectLst>
                <a:outerShdw sx="100000" sy="100000" kx="0" ky="0" algn="tl" rotWithShape="1" blurRad="38100" dist="23000" dir="5400000">
                  <a:srgbClr val="000000">
                    <a:alpha val="35000"/>
                  </a:srgbClr>
                </a:outerShdw>
              </a:effectLst>
            </c:spPr>
          </c:dPt>
          <c:dPt>
            <c:idx val="1"/>
            <c:explosion val="0"/>
            <c:spPr>
              <a:solidFill>
                <a:srgbClr val="FFCC00"/>
              </a:solidFill>
              <a:ln w="25400" cap="flat">
                <a:solidFill>
                  <a:srgbClr val="F1F1F1"/>
                </a:solidFill>
                <a:prstDash val="solid"/>
                <a:round/>
              </a:ln>
              <a:effectLst>
                <a:outerShdw sx="100000" sy="100000" kx="0" ky="0" algn="tl" rotWithShape="1" blurRad="38100" dist="23000" dir="5400000">
                  <a:srgbClr val="000000">
                    <a:alpha val="35000"/>
                  </a:srgbClr>
                </a:outerShdw>
              </a:effectLst>
            </c:spPr>
          </c:dPt>
          <c:dPt>
            <c:idx val="2"/>
            <c:explosion val="0"/>
            <c:spPr>
              <a:solidFill>
                <a:srgbClr val="009900"/>
              </a:solidFill>
              <a:ln w="25400" cap="flat">
                <a:solidFill>
                  <a:srgbClr val="F1F1F1"/>
                </a:solidFill>
                <a:prstDash val="solid"/>
                <a:round/>
              </a:ln>
              <a:effectLst>
                <a:outerShdw sx="100000" sy="100000" kx="0" ky="0" algn="tl" rotWithShape="1" blurRad="38100" dist="23000" dir="5400000">
                  <a:srgbClr val="000000">
                    <a:alpha val="35000"/>
                  </a:srgbClr>
                </a:outerShdw>
              </a:effectLst>
            </c:spPr>
          </c:dPt>
          <c:dPt>
            <c:idx val="3"/>
            <c:explosion val="0"/>
            <c:spPr>
              <a:solidFill>
                <a:srgbClr val="6600CC"/>
              </a:solidFill>
              <a:ln w="25400" cap="flat">
                <a:solidFill>
                  <a:srgbClr val="F1F1F1"/>
                </a:solidFill>
                <a:prstDash val="solid"/>
                <a:round/>
              </a:ln>
              <a:effectLst>
                <a:outerShdw sx="100000" sy="100000" kx="0" ky="0" algn="tl" rotWithShape="1" blurRad="38100" dist="23000" dir="5400000">
                  <a:srgbClr val="000000">
                    <a:alpha val="35000"/>
                  </a:srgbClr>
                </a:outerShdw>
              </a:effectLst>
            </c:spPr>
          </c:dPt>
          <c:dLbls>
            <c:dLbl>
              <c:idx val="0"/>
              <c:numFmt formatCode="0%" sourceLinked="0"/>
              <c:txPr>
                <a:bodyPr/>
                <a:lstStyle/>
                <a:p>
                  <a:pPr>
                    <a:defRPr b="0" i="0" strike="noStrike" sz="1400" u="none">
                      <a:solidFill>
                        <a:srgbClr val="FFFFFF"/>
                      </a:solidFill>
                      <a:latin typeface="Arial"/>
                    </a:defRPr>
                  </a:pPr>
                </a:p>
              </c:txPr>
              <c:showLegendKey val="0"/>
              <c:showVal val="0"/>
              <c:showCatName val="0"/>
              <c:showSerName val="0"/>
              <c:showPercent val="1"/>
              <c:showBubbleSize val="0"/>
            </c:dLbl>
            <c:dLbl>
              <c:idx val="1"/>
              <c:numFmt formatCode="0%" sourceLinked="0"/>
              <c:txPr>
                <a:bodyPr/>
                <a:lstStyle/>
                <a:p>
                  <a:pPr>
                    <a:defRPr b="0" i="0" strike="noStrike" sz="1400" u="none">
                      <a:solidFill>
                        <a:srgbClr val="FFFFFF"/>
                      </a:solidFill>
                      <a:latin typeface="Arial"/>
                    </a:defRPr>
                  </a:pPr>
                </a:p>
              </c:txPr>
              <c:showLegendKey val="0"/>
              <c:showVal val="0"/>
              <c:showCatName val="0"/>
              <c:showSerName val="0"/>
              <c:showPercent val="1"/>
              <c:showBubbleSize val="0"/>
            </c:dLbl>
            <c:dLbl>
              <c:idx val="2"/>
              <c:numFmt formatCode="0%" sourceLinked="0"/>
              <c:txPr>
                <a:bodyPr/>
                <a:lstStyle/>
                <a:p>
                  <a:pPr>
                    <a:defRPr b="0" i="0" strike="noStrike" sz="1400" u="none">
                      <a:solidFill>
                        <a:srgbClr val="FFFFFF"/>
                      </a:solidFill>
                      <a:latin typeface="Arial"/>
                    </a:defRPr>
                  </a:pPr>
                </a:p>
              </c:txPr>
              <c:showLegendKey val="0"/>
              <c:showVal val="0"/>
              <c:showCatName val="0"/>
              <c:showSerName val="0"/>
              <c:showPercent val="1"/>
              <c:showBubbleSize val="0"/>
            </c:dLbl>
            <c:dLbl>
              <c:idx val="3"/>
              <c:numFmt formatCode="0%" sourceLinked="0"/>
              <c:txPr>
                <a:bodyPr/>
                <a:lstStyle/>
                <a:p>
                  <a:pPr>
                    <a:defRPr b="0" i="0" strike="noStrike" sz="1400" u="none">
                      <a:solidFill>
                        <a:srgbClr val="FFFFFF"/>
                      </a:solidFill>
                      <a:latin typeface="Arial"/>
                    </a:defRPr>
                  </a:pPr>
                </a:p>
              </c:txPr>
              <c:showLegendKey val="0"/>
              <c:showVal val="0"/>
              <c:showCatName val="0"/>
              <c:showSerName val="0"/>
              <c:showPercent val="1"/>
              <c:showBubbleSize val="0"/>
            </c:dLbl>
            <c:numFmt formatCode="0%" sourceLinked="0"/>
            <c:txPr>
              <a:bodyPr/>
              <a:lstStyle/>
              <a:p>
                <a:pPr>
                  <a:defRPr b="0" i="0" strike="noStrike" sz="1800" u="none">
                    <a:solidFill>
                      <a:srgbClr val="000000"/>
                    </a:solidFill>
                    <a:latin typeface="Arial"/>
                  </a:defRPr>
                </a:pPr>
              </a:p>
            </c:txPr>
            <c:showLegendKey val="0"/>
            <c:showVal val="0"/>
            <c:showCatName val="1"/>
            <c:showSerName val="0"/>
            <c:showPercent val="1"/>
            <c:showBubbleSize val="0"/>
            <c:showLeaderLines val="0"/>
          </c:dLbls>
          <c:cat>
            <c:strRef>
              <c:f>Sheet1!$B$1:$E$1</c:f>
              <c:strCache>
                <c:ptCount val="4"/>
                <c:pt idx="0">
                  <c:v>Red</c:v>
                </c:pt>
                <c:pt idx="1">
                  <c:v>Amber</c:v>
                </c:pt>
                <c:pt idx="2">
                  <c:v>Green</c:v>
                </c:pt>
                <c:pt idx="3">
                  <c:v>Unknown</c:v>
                </c:pt>
              </c:strCache>
            </c:strRef>
          </c:cat>
          <c:val>
            <c:numRef>
              <c:f>Sheet1!$B$2:$E$2</c:f>
              <c:numCache>
                <c:ptCount val="4"/>
                <c:pt idx="0">
                  <c:v>8</c:v>
                </c:pt>
                <c:pt idx="1">
                  <c:v>20</c:v>
                </c:pt>
                <c:pt idx="2">
                  <c:v>30</c:v>
                </c:pt>
                <c:pt idx="3">
                  <c:v>2</c:v>
                </c:pt>
              </c:numCache>
            </c:numRef>
          </c:val>
        </c:ser>
        <c:firstSliceAng val="0"/>
        <c:holeSize val="70"/>
      </c:doughnutChart>
      <c:spPr>
        <a:noFill/>
        <a:ln>
          <a:noFill/>
        </a:ln>
        <a:effectLst/>
      </c:spPr>
    </c:plotArea>
    <c:legend>
      <c:legendPos val="r"/>
      <c:layout/>
      <c:overlay val="0"/>
    </c:legend>
    <c:plotVisOnly val="1"/>
    <c:dispBlanksAs val="gap"/>
  </c:chart>
  <c:spPr>
    <a:noFill/>
    <a:ln w="12700" cap="flat">
      <a:noFill/>
      <a:miter lim="400000"/>
    </a:ln>
    <a:effectLst/>
  </c:spPr>
  <c:externalData r:id="rId1">
    <c:autoUpdate val="0"/>
  </c:externalData>
</c:chartSpace>
</file>

<file path=ppt/charts/chart43.xml><?xml version="1.0" encoding="utf-8"?>
<c:chartSpace xmlns:c="http://schemas.openxmlformats.org/drawingml/2006/chart" xmlns:a="http://schemas.openxmlformats.org/drawingml/2006/main" xmlns:r="http://schemas.openxmlformats.org/officeDocument/2006/relationships">
  <c:chart>
    <c:plotArea>
      <c:layout/>
      <c:doughnutChart>
        <c:varyColors val="0"/>
        <c:ser>
          <c:idx val="0"/>
          <c:order val="0"/>
          <c:tx>
            <c:strRef>
              <c:f>Sheet1!$A$2</c:f>
              <c:strCache>
                <c:ptCount val="1"/>
                <c:pt idx="0">
                  <c:v>Location</c:v>
                </c:pt>
              </c:strCache>
            </c:strRef>
          </c:tx>
          <c:spPr>
            <a:solidFill>
              <a:schemeClr val="accent1"/>
            </a:solidFill>
            <a:ln w="9525" cap="flat">
              <a:solidFill>
                <a:srgbClr val="F9F9F9"/>
              </a:solidFill>
              <a:prstDash val="solid"/>
              <a:round/>
            </a:ln>
            <a:effectLst>
              <a:outerShdw sx="100000" sy="100000" kx="0" ky="0" algn="tl" rotWithShape="1" blurRad="38100" dist="23000" dir="5400000">
                <a:srgbClr val="000000">
                  <a:alpha val="35000"/>
                </a:srgbClr>
              </a:outerShdw>
            </a:effectLst>
          </c:spPr>
          <c:explosion val="0"/>
          <c:dPt>
            <c:idx val="0"/>
            <c:explosion val="0"/>
            <c:spPr>
              <a:solidFill>
                <a:srgbClr val="5DA5DA"/>
              </a:solidFill>
              <a:ln w="38100" cap="flat">
                <a:solidFill>
                  <a:srgbClr val="F1F1F1"/>
                </a:solidFill>
                <a:prstDash val="solid"/>
                <a:round/>
              </a:ln>
              <a:effectLst>
                <a:outerShdw sx="100000" sy="100000" kx="0" ky="0" algn="tl" rotWithShape="1" blurRad="38100" dist="23000" dir="5400000">
                  <a:srgbClr val="000000">
                    <a:alpha val="35000"/>
                  </a:srgbClr>
                </a:outerShdw>
              </a:effectLst>
            </c:spPr>
          </c:dPt>
          <c:dPt>
            <c:idx val="1"/>
            <c:explosion val="0"/>
            <c:spPr>
              <a:solidFill>
                <a:srgbClr val="FAA43A"/>
              </a:solidFill>
              <a:ln w="38100" cap="flat">
                <a:solidFill>
                  <a:srgbClr val="F1F1F1"/>
                </a:solidFill>
                <a:prstDash val="solid"/>
                <a:round/>
              </a:ln>
              <a:effectLst>
                <a:outerShdw sx="100000" sy="100000" kx="0" ky="0" algn="tl" rotWithShape="1" blurRad="38100" dist="23000" dir="5400000">
                  <a:srgbClr val="000000">
                    <a:alpha val="35000"/>
                  </a:srgbClr>
                </a:outerShdw>
              </a:effectLst>
            </c:spPr>
          </c:dPt>
          <c:dPt>
            <c:idx val="2"/>
            <c:explosion val="0"/>
            <c:spPr>
              <a:solidFill>
                <a:srgbClr val="60BD68"/>
              </a:solidFill>
              <a:ln w="38100" cap="flat">
                <a:solidFill>
                  <a:srgbClr val="F1F1F1"/>
                </a:solidFill>
                <a:prstDash val="solid"/>
                <a:round/>
              </a:ln>
              <a:effectLst>
                <a:outerShdw sx="100000" sy="100000" kx="0" ky="0" algn="tl" rotWithShape="1" blurRad="38100" dist="23000" dir="5400000">
                  <a:srgbClr val="000000">
                    <a:alpha val="35000"/>
                  </a:srgbClr>
                </a:outerShdw>
              </a:effectLst>
            </c:spPr>
          </c:dPt>
          <c:dPt>
            <c:idx val="3"/>
            <c:explosion val="0"/>
            <c:spPr>
              <a:solidFill>
                <a:srgbClr val="F17CB0"/>
              </a:solidFill>
              <a:ln w="38100" cap="flat">
                <a:solidFill>
                  <a:srgbClr val="F1F1F1"/>
                </a:solidFill>
                <a:prstDash val="solid"/>
                <a:round/>
              </a:ln>
              <a:effectLst>
                <a:outerShdw sx="100000" sy="100000" kx="0" ky="0" algn="tl" rotWithShape="1" blurRad="38100" dist="23000" dir="5400000">
                  <a:srgbClr val="000000">
                    <a:alpha val="35000"/>
                  </a:srgbClr>
                </a:outerShdw>
              </a:effectLst>
            </c:spPr>
          </c:dPt>
          <c:dPt>
            <c:idx val="4"/>
            <c:explosion val="0"/>
            <c:spPr>
              <a:solidFill>
                <a:srgbClr val="B2912F"/>
              </a:solidFill>
              <a:ln w="38100" cap="flat">
                <a:solidFill>
                  <a:srgbClr val="F1F1F1"/>
                </a:solidFill>
                <a:prstDash val="solid"/>
                <a:round/>
              </a:ln>
              <a:effectLst>
                <a:outerShdw sx="100000" sy="100000" kx="0" ky="0" algn="tl" rotWithShape="1" blurRad="38100" dist="23000" dir="5400000">
                  <a:srgbClr val="000000">
                    <a:alpha val="35000"/>
                  </a:srgbClr>
                </a:outerShdw>
              </a:effectLst>
            </c:spPr>
          </c:dPt>
          <c:dPt>
            <c:idx val="5"/>
            <c:explosion val="0"/>
            <c:spPr>
              <a:solidFill>
                <a:srgbClr val="B276B2"/>
              </a:solidFill>
              <a:ln w="38100" cap="flat">
                <a:solidFill>
                  <a:srgbClr val="F1F1F1"/>
                </a:solidFill>
                <a:prstDash val="solid"/>
                <a:round/>
              </a:ln>
              <a:effectLst>
                <a:outerShdw sx="100000" sy="100000" kx="0" ky="0" algn="tl" rotWithShape="1" blurRad="38100" dist="23000" dir="5400000">
                  <a:srgbClr val="000000">
                    <a:alpha val="35000"/>
                  </a:srgbClr>
                </a:outerShdw>
              </a:effectLst>
            </c:spPr>
          </c:dPt>
          <c:dPt>
            <c:idx val="6"/>
            <c:explosion val="0"/>
            <c:spPr>
              <a:solidFill>
                <a:srgbClr val="DECF3F"/>
              </a:solidFill>
              <a:ln w="38100" cap="flat">
                <a:solidFill>
                  <a:srgbClr val="F1F1F1"/>
                </a:solidFill>
                <a:prstDash val="solid"/>
                <a:round/>
              </a:ln>
              <a:effectLst>
                <a:outerShdw sx="100000" sy="100000" kx="0" ky="0" algn="tl" rotWithShape="1" blurRad="38100" dist="23000" dir="5400000">
                  <a:srgbClr val="000000">
                    <a:alpha val="35000"/>
                  </a:srgbClr>
                </a:outerShdw>
              </a:effectLst>
            </c:spPr>
          </c:dPt>
          <c:dLbls>
            <c:dLbl>
              <c:idx val="0"/>
              <c:numFmt formatCode="0%" sourceLinked="0"/>
              <c:txPr>
                <a:bodyPr/>
                <a:lstStyle/>
                <a:p>
                  <a:pPr>
                    <a:defRPr b="0" i="0" strike="noStrike" sz="1200" u="none">
                      <a:solidFill>
                        <a:srgbClr val="FFFFFF"/>
                      </a:solidFill>
                      <a:latin typeface="Arial"/>
                    </a:defRPr>
                  </a:pPr>
                </a:p>
              </c:txPr>
              <c:showLegendKey val="0"/>
              <c:showVal val="1"/>
              <c:showCatName val="1"/>
              <c:showSerName val="0"/>
              <c:showPercent val="1"/>
              <c:showBubbleSize val="0"/>
            </c:dLbl>
            <c:dLbl>
              <c:idx val="1"/>
              <c:numFmt formatCode="0%" sourceLinked="0"/>
              <c:txPr>
                <a:bodyPr/>
                <a:lstStyle/>
                <a:p>
                  <a:pPr>
                    <a:defRPr b="0" i="0" strike="noStrike" sz="1200" u="none">
                      <a:solidFill>
                        <a:srgbClr val="FFFFFF"/>
                      </a:solidFill>
                      <a:latin typeface="Arial"/>
                    </a:defRPr>
                  </a:pPr>
                </a:p>
              </c:txPr>
              <c:showLegendKey val="0"/>
              <c:showVal val="1"/>
              <c:showCatName val="1"/>
              <c:showSerName val="0"/>
              <c:showPercent val="1"/>
              <c:showBubbleSize val="0"/>
            </c:dLbl>
            <c:dLbl>
              <c:idx val="2"/>
              <c:numFmt formatCode="0%" sourceLinked="0"/>
              <c:txPr>
                <a:bodyPr/>
                <a:lstStyle/>
                <a:p>
                  <a:pPr>
                    <a:defRPr b="0" i="0" strike="noStrike" sz="1200" u="none">
                      <a:solidFill>
                        <a:srgbClr val="FFFFFF"/>
                      </a:solidFill>
                      <a:latin typeface="Arial"/>
                    </a:defRPr>
                  </a:pPr>
                </a:p>
              </c:txPr>
              <c:showLegendKey val="0"/>
              <c:showVal val="1"/>
              <c:showCatName val="1"/>
              <c:showSerName val="0"/>
              <c:showPercent val="1"/>
              <c:showBubbleSize val="0"/>
            </c:dLbl>
            <c:dLbl>
              <c:idx val="3"/>
              <c:numFmt formatCode="0%" sourceLinked="0"/>
              <c:txPr>
                <a:bodyPr/>
                <a:lstStyle/>
                <a:p>
                  <a:pPr>
                    <a:defRPr b="0" i="0" strike="noStrike" sz="1200" u="none">
                      <a:solidFill>
                        <a:srgbClr val="FFFFFF"/>
                      </a:solidFill>
                      <a:latin typeface="Arial"/>
                    </a:defRPr>
                  </a:pPr>
                </a:p>
              </c:txPr>
              <c:showLegendKey val="0"/>
              <c:showVal val="1"/>
              <c:showCatName val="1"/>
              <c:showSerName val="0"/>
              <c:showPercent val="1"/>
              <c:showBubbleSize val="0"/>
            </c:dLbl>
            <c:dLbl>
              <c:idx val="4"/>
              <c:numFmt formatCode="0%" sourceLinked="0"/>
              <c:txPr>
                <a:bodyPr/>
                <a:lstStyle/>
                <a:p>
                  <a:pPr>
                    <a:defRPr b="0" i="0" strike="noStrike" sz="1200" u="none">
                      <a:solidFill>
                        <a:srgbClr val="FFFFFF"/>
                      </a:solidFill>
                      <a:latin typeface="Arial"/>
                    </a:defRPr>
                  </a:pPr>
                </a:p>
              </c:txPr>
              <c:showLegendKey val="0"/>
              <c:showVal val="1"/>
              <c:showCatName val="1"/>
              <c:showSerName val="0"/>
              <c:showPercent val="1"/>
              <c:showBubbleSize val="0"/>
            </c:dLbl>
            <c:dLbl>
              <c:idx val="5"/>
              <c:numFmt formatCode="0%" sourceLinked="0"/>
              <c:txPr>
                <a:bodyPr/>
                <a:lstStyle/>
                <a:p>
                  <a:pPr>
                    <a:defRPr b="0" i="0" strike="noStrike" sz="1200" u="none">
                      <a:solidFill>
                        <a:srgbClr val="FFFFFF"/>
                      </a:solidFill>
                      <a:latin typeface="Arial"/>
                    </a:defRPr>
                  </a:pPr>
                </a:p>
              </c:txPr>
              <c:showLegendKey val="0"/>
              <c:showVal val="1"/>
              <c:showCatName val="1"/>
              <c:showSerName val="0"/>
              <c:showPercent val="1"/>
              <c:showBubbleSize val="0"/>
            </c:dLbl>
            <c:dLbl>
              <c:idx val="6"/>
              <c:numFmt formatCode="0%" sourceLinked="0"/>
              <c:txPr>
                <a:bodyPr/>
                <a:lstStyle/>
                <a:p>
                  <a:pPr>
                    <a:defRPr b="0" i="0" strike="noStrike" sz="1200" u="none">
                      <a:solidFill>
                        <a:srgbClr val="FFFFFF"/>
                      </a:solidFill>
                      <a:latin typeface="Arial"/>
                    </a:defRPr>
                  </a:pPr>
                </a:p>
              </c:txPr>
              <c:showLegendKey val="0"/>
              <c:showVal val="1"/>
              <c:showCatName val="1"/>
              <c:showSerName val="0"/>
              <c:showPercent val="1"/>
              <c:showBubbleSize val="0"/>
            </c:dLbl>
            <c:numFmt formatCode="0%" sourceLinked="0"/>
            <c:txPr>
              <a:bodyPr/>
              <a:lstStyle/>
              <a:p>
                <a:pPr>
                  <a:defRPr b="0" i="0" strike="noStrike" sz="1800" u="none">
                    <a:solidFill>
                      <a:srgbClr val="000000"/>
                    </a:solidFill>
                    <a:latin typeface="Arial"/>
                  </a:defRPr>
                </a:pPr>
              </a:p>
            </c:txPr>
            <c:showLegendKey val="0"/>
            <c:showVal val="0"/>
            <c:showCatName val="1"/>
            <c:showSerName val="0"/>
            <c:showPercent val="1"/>
            <c:showBubbleSize val="0"/>
            <c:showLeaderLines val="0"/>
          </c:dLbls>
          <c:cat>
            <c:strRef>
              <c:f>Sheet1!$B$1:$H$1</c:f>
              <c:strCache>
                <c:ptCount val="7"/>
                <c:pt idx="0">
                  <c:v>CN</c:v>
                </c:pt>
                <c:pt idx="1">
                  <c:v>DE</c:v>
                </c:pt>
                <c:pt idx="2">
                  <c:v>GB</c:v>
                </c:pt>
                <c:pt idx="3">
                  <c:v>MX</c:v>
                </c:pt>
                <c:pt idx="4">
                  <c:v>JP</c:v>
                </c:pt>
                <c:pt idx="5">
                  <c:v>IN</c:v>
                </c:pt>
                <c:pt idx="6">
                  <c:v>US</c:v>
                </c:pt>
              </c:strCache>
            </c:strRef>
          </c:cat>
          <c:val>
            <c:numRef>
              <c:f>Sheet1!$B$2:$H$2</c:f>
              <c:numCache>
                <c:ptCount val="7"/>
                <c:pt idx="0">
                  <c:v>69</c:v>
                </c:pt>
                <c:pt idx="1">
                  <c:v>35</c:v>
                </c:pt>
                <c:pt idx="2">
                  <c:v>40</c:v>
                </c:pt>
                <c:pt idx="3">
                  <c:v>85</c:v>
                </c:pt>
                <c:pt idx="4">
                  <c:v>38</c:v>
                </c:pt>
                <c:pt idx="5">
                  <c:v>99</c:v>
                </c:pt>
                <c:pt idx="6">
                  <c:v>101</c:v>
                </c:pt>
              </c:numCache>
            </c:numRef>
          </c:val>
        </c:ser>
        <c:firstSliceAng val="0"/>
        <c:holeSize val="50"/>
      </c:doughnutChart>
      <c:spPr>
        <a:noFill/>
        <a:ln>
          <a:noFill/>
        </a:ln>
        <a:effectLst/>
      </c:spPr>
    </c:plotArea>
    <c:plotVisOnly val="1"/>
    <c:dispBlanksAs val="gap"/>
  </c:chart>
  <c:spPr>
    <a:noFill/>
    <a:ln w="12700" cap="flat">
      <a:noFill/>
      <a:miter lim="400000"/>
    </a:ln>
    <a:effectLst/>
  </c:sp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chart>
    <c:title>
      <c:tx>
        <c:rich>
          <a:bodyPr/>
          <a:lstStyle/>
          <a:p>
            <a:pPr>
              <a:defRPr b="0" i="0" strike="noStrike" sz="1800" u="none">
                <a:solidFill>
                  <a:srgbClr val="000000"/>
                </a:solidFill>
                <a:latin typeface="Arial"/>
              </a:defRPr>
            </a:pPr>
            <a:r>
              <a:rPr b="0" i="0" strike="noStrike" sz="1800" u="none">
                <a:solidFill>
                  <a:srgbClr val="000000"/>
                </a:solidFill>
                <a:latin typeface="Arial"/>
              </a:rPr>
              <a:t>Chart Title</a:t>
            </a:r>
          </a:p>
        </c:rich>
      </c:tx>
      <c:layout/>
      <c:overlay val="0"/>
    </c:title>
    <c:autoTitleDeleted val="0"/>
    <c:plotArea>
      <c:layout/>
      <c:barChart>
        <c:barDir val="col"/>
        <c:grouping val="standard"/>
        <c:varyColors val="0"/>
        <c:ser>
          <c:idx val="0"/>
          <c:order val="0"/>
          <c:tx>
            <c:strRef>
              <c:f>Sheet1!$A$2</c:f>
              <c:strCache>
                <c:ptCount val="1"/>
                <c:pt idx="0">
                  <c:v>California</c:v>
                </c:pt>
              </c:strCache>
            </c:strRef>
          </c:tx>
          <c:spPr>
            <a:solidFill>
              <a:srgbClr val="0088CC">
                <a:alpha val="50000"/>
              </a:srgbClr>
            </a:solidFill>
            <a:ln w="12700" cap="flat">
              <a:solidFill>
                <a:srgbClr val="F1F1F1"/>
              </a:solidFill>
              <a:prstDash val="solid"/>
              <a:round/>
            </a:ln>
            <a:effectLst>
              <a:outerShdw sx="100000" sy="100000" kx="0" ky="0" algn="bl" rotWithShape="1" blurRad="38100" dist="23000" dir="5400000">
                <a:srgbClr val="000000">
                  <a:alpha val="35000"/>
                </a:srgbClr>
              </a:outerShdw>
            </a:effectLst>
          </c:spPr>
          <c:dLbls>
            <c:numFmt formatCode="#,##0" sourceLinked="0"/>
            <c:txPr>
              <a:bodyPr/>
              <a:lstStyle/>
              <a:p>
                <a:pPr>
                  <a:defRPr b="0" i="0" strike="noStrike" sz="1000" u="none">
                    <a:solidFill>
                      <a:srgbClr val="FFFFFF"/>
                    </a:solidFill>
                    <a:latin typeface="Arial"/>
                  </a:defRPr>
                </a:pPr>
              </a:p>
            </c:txPr>
            <c:dLblPos val="ctr"/>
            <c:showLegendKey val="0"/>
            <c:showVal val="1"/>
            <c:showCatName val="0"/>
            <c:showSerName val="0"/>
            <c:showPercent val="0"/>
            <c:showBubbleSize val="0"/>
            <c:showLeaderLines val="0"/>
          </c:dLbls>
          <c:cat>
            <c:strRef>
              <c:f>Sheet1!$B$1:$F$1</c:f>
              <c:strCache>
                <c:ptCount val="5"/>
                <c:pt idx="0">
                  <c:v>Apartment</c:v>
                </c:pt>
                <c:pt idx="1">
                  <c:v>Townhome</c:v>
                </c:pt>
                <c:pt idx="2">
                  <c:v>Duplex</c:v>
                </c:pt>
                <c:pt idx="3">
                  <c:v>House</c:v>
                </c:pt>
                <c:pt idx="4">
                  <c:v>Big House</c:v>
                </c:pt>
              </c:strCache>
            </c:strRef>
          </c:cat>
          <c:val>
            <c:numRef>
              <c:f>Sheet1!$B$2:$F$2</c:f>
              <c:numCache>
                <c:ptCount val="5"/>
                <c:pt idx="0">
                  <c:v>2000</c:v>
                </c:pt>
                <c:pt idx="1">
                  <c:v>2800</c:v>
                </c:pt>
                <c:pt idx="2">
                  <c:v>3200</c:v>
                </c:pt>
                <c:pt idx="3">
                  <c:v>4000</c:v>
                </c:pt>
                <c:pt idx="4">
                  <c:v>5000</c:v>
                </c:pt>
              </c:numCache>
            </c:numRef>
          </c:val>
        </c:ser>
        <c:ser>
          <c:idx val="1"/>
          <c:order val="1"/>
          <c:tx>
            <c:strRef>
              <c:f>Sheet1!$A$3</c:f>
              <c:strCache>
                <c:ptCount val="1"/>
                <c:pt idx="0">
                  <c:v>Texas</c:v>
                </c:pt>
              </c:strCache>
            </c:strRef>
          </c:tx>
          <c:spPr>
            <a:solidFill>
              <a:srgbClr val="99FFCC">
                <a:alpha val="50000"/>
              </a:srgbClr>
            </a:solidFill>
            <a:ln w="12700" cap="flat">
              <a:solidFill>
                <a:srgbClr val="F1F1F1"/>
              </a:solidFill>
              <a:prstDash val="solid"/>
              <a:round/>
            </a:ln>
            <a:effectLst>
              <a:outerShdw sx="100000" sy="100000" kx="0" ky="0" algn="bl" rotWithShape="1" blurRad="38100" dist="23000" dir="5400000">
                <a:srgbClr val="000000">
                  <a:alpha val="35000"/>
                </a:srgbClr>
              </a:outerShdw>
            </a:effectLst>
          </c:spPr>
          <c:dLbls>
            <c:numFmt formatCode="#,##0" sourceLinked="0"/>
            <c:txPr>
              <a:bodyPr/>
              <a:lstStyle/>
              <a:p>
                <a:pPr>
                  <a:defRPr b="0" i="0" strike="noStrike" sz="1000" u="none">
                    <a:solidFill>
                      <a:srgbClr val="FFFFFF"/>
                    </a:solidFill>
                    <a:latin typeface="Arial"/>
                  </a:defRPr>
                </a:pPr>
              </a:p>
            </c:txPr>
            <c:dLblPos val="ctr"/>
            <c:showLegendKey val="0"/>
            <c:showVal val="1"/>
            <c:showCatName val="0"/>
            <c:showSerName val="0"/>
            <c:showPercent val="0"/>
            <c:showBubbleSize val="0"/>
            <c:showLeaderLines val="0"/>
          </c:dLbls>
          <c:cat>
            <c:strRef>
              <c:f>Sheet1!$B$1:$F$1</c:f>
              <c:strCache>
                <c:ptCount val="5"/>
                <c:pt idx="0">
                  <c:v>Apartment</c:v>
                </c:pt>
                <c:pt idx="1">
                  <c:v>Townhome</c:v>
                </c:pt>
                <c:pt idx="2">
                  <c:v>Duplex</c:v>
                </c:pt>
                <c:pt idx="3">
                  <c:v>House</c:v>
                </c:pt>
                <c:pt idx="4">
                  <c:v>Big House</c:v>
                </c:pt>
              </c:strCache>
            </c:strRef>
          </c:cat>
          <c:val>
            <c:numRef>
              <c:f>Sheet1!$B$3:$F$3</c:f>
              <c:numCache>
                <c:ptCount val="5"/>
                <c:pt idx="0">
                  <c:v>1400</c:v>
                </c:pt>
                <c:pt idx="1">
                  <c:v>2000</c:v>
                </c:pt>
                <c:pt idx="2">
                  <c:v>2500</c:v>
                </c:pt>
                <c:pt idx="3">
                  <c:v>3000</c:v>
                </c:pt>
                <c:pt idx="4">
                  <c:v>3800</c:v>
                </c:pt>
              </c:numCache>
            </c:numRef>
          </c:val>
        </c:ser>
        <c:gapWidth val="25"/>
        <c:overlap val="0"/>
        <c:axId val="2094734552"/>
        <c:axId val="2094734553"/>
      </c:barChart>
      <c:catAx>
        <c:axId val="2094734552"/>
        <c:scaling>
          <c:orientation val="minMax"/>
        </c:scaling>
        <c:delete val="0"/>
        <c:axPos val="b"/>
        <c:numFmt formatCode="General" sourceLinked="0"/>
        <c:majorTickMark val="out"/>
        <c:minorTickMark val="none"/>
        <c:tickLblPos val="low"/>
        <c:spPr>
          <a:ln w="12700" cap="flat">
            <a:solidFill>
              <a:srgbClr val="888888"/>
            </a:solidFill>
            <a:prstDash val="solid"/>
            <a:round/>
          </a:ln>
        </c:spPr>
        <c:txPr>
          <a:bodyPr rot="0"/>
          <a:lstStyle/>
          <a:p>
            <a:pPr>
              <a:defRPr b="0" i="0" strike="noStrike" sz="1100" u="none">
                <a:solidFill>
                  <a:srgbClr val="0000CC"/>
                </a:solidFill>
                <a:latin typeface="Times"/>
              </a:defRPr>
            </a:pPr>
          </a:p>
        </c:txPr>
        <c:crossAx val="2094734553"/>
        <c:crosses val="autoZero"/>
        <c:auto val="1"/>
        <c:lblAlgn val="ctr"/>
        <c:noMultiLvlLbl val="1"/>
      </c:catAx>
      <c:valAx>
        <c:axId val="2094734553"/>
        <c:scaling>
          <c:orientation val="minMax"/>
          <c:max val="5000"/>
        </c:scaling>
        <c:delete val="0"/>
        <c:axPos val="l"/>
        <c:majorGridlines>
          <c:spPr>
            <a:ln w="12700" cap="flat">
              <a:solidFill>
                <a:srgbClr val="888888"/>
              </a:solidFill>
              <a:prstDash val="solid"/>
              <a:round/>
            </a:ln>
          </c:spPr>
        </c:majorGridlines>
        <c:numFmt formatCode="General" sourceLinked="0"/>
        <c:majorTickMark val="out"/>
        <c:minorTickMark val="none"/>
        <c:tickLblPos val="nextTo"/>
        <c:spPr>
          <a:ln w="12700" cap="flat">
            <a:solidFill>
              <a:srgbClr val="888888"/>
            </a:solidFill>
            <a:prstDash val="solid"/>
            <a:round/>
          </a:ln>
        </c:spPr>
        <c:txPr>
          <a:bodyPr rot="0"/>
          <a:lstStyle/>
          <a:p>
            <a:pPr>
              <a:defRPr b="0" i="0" strike="noStrike" sz="1200" u="none">
                <a:solidFill>
                  <a:srgbClr val="000000"/>
                </a:solidFill>
                <a:latin typeface="Arial"/>
              </a:defRPr>
            </a:pPr>
          </a:p>
        </c:txPr>
        <c:crossAx val="2094734552"/>
        <c:crosses val="autoZero"/>
        <c:crossBetween val="between"/>
      </c:valAx>
      <c:spPr>
        <a:noFill/>
        <a:ln>
          <a:noFill/>
        </a:ln>
        <a:effectLst/>
      </c:spPr>
    </c:plotArea>
    <c:legend>
      <c:legendPos val="t"/>
      <c:layout/>
      <c:overlay val="0"/>
    </c:legend>
    <c:plotVisOnly val="1"/>
    <c:dispBlanksAs val="gap"/>
  </c:chart>
  <c:spPr>
    <a:noFill/>
    <a:ln w="12700" cap="flat">
      <a:noFill/>
      <a:miter lim="400000"/>
    </a:ln>
    <a:effectLst/>
  </c:sp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chart>
    <c:title>
      <c:tx>
        <c:rich>
          <a:bodyPr/>
          <a:lstStyle/>
          <a:p>
            <a:pPr>
              <a:defRPr b="0" i="0" strike="noStrike" sz="1400" u="none">
                <a:solidFill>
                  <a:srgbClr val="a9a9a9"/>
                </a:solidFill>
                <a:latin typeface="Helvetica Neue"/>
              </a:defRPr>
            </a:pPr>
            <a:r>
              <a:rPr b="0" i="0" strike="noStrike" sz="1400" u="none">
                <a:solidFill>
                  <a:srgbClr val="a9a9a9"/>
                </a:solidFill>
                <a:latin typeface="Helvetica Neue"/>
              </a:rPr>
              <a:t>No CatAxis, ValGridLine=dash</a:t>
            </a:r>
          </a:p>
        </c:rich>
      </c:tx>
      <c:layout/>
      <c:overlay val="0"/>
    </c:title>
    <c:autoTitleDeleted val="0"/>
    <c:plotArea>
      <c:layout/>
      <c:barChart>
        <c:barDir val="bar"/>
        <c:grouping val="standard"/>
        <c:varyColors val="0"/>
        <c:ser>
          <c:idx val="0"/>
          <c:order val="0"/>
          <c:tx>
            <c:strRef>
              <c:f>Sheet1!$A$2</c:f>
              <c:strCache>
                <c:ptCount val="1"/>
                <c:pt idx="0">
                  <c:v>Region 1</c:v>
                </c:pt>
              </c:strCache>
            </c:strRef>
          </c:tx>
          <c:spPr>
            <a:solidFill>
              <a:srgbClr val="C0504D"/>
            </a:solidFill>
            <a:effectLst>
              <a:outerShdw sx="100000" sy="100000" kx="0" ky="0" algn="bl" rotWithShape="1" blurRad="38100" dist="23000" dir="5400000">
                <a:srgbClr val="000000">
                  <a:alpha val="35000"/>
                </a:srgbClr>
              </a:outerShdw>
            </a:effectLst>
          </c:spPr>
          <c:dLbls>
            <c:numFmt formatCode="#,##0" sourceLinked="0"/>
            <c:txPr>
              <a:bodyPr/>
              <a:lstStyle/>
              <a:p>
                <a:pPr>
                  <a:defRPr b="0" i="0" strike="noStrike" sz="1200" u="none">
                    <a:solidFill>
                      <a:srgbClr val="000000"/>
                    </a:solidFill>
                    <a:latin typeface="Arial"/>
                  </a:defRPr>
                </a:pPr>
              </a:p>
            </c:txPr>
            <c:dLblPos val="ctr"/>
            <c:showLegendKey val="0"/>
            <c:showVal val="0"/>
            <c:showCatName val="0"/>
            <c:showSerName val="0"/>
            <c:showPercent val="0"/>
            <c:showBubbleSize val="0"/>
            <c:showLeaderLines val="0"/>
          </c:dLbls>
          <c:cat>
            <c:strRef>
              <c:f>Sheet1!$B$1:$E$1</c:f>
              <c:strCache>
                <c:ptCount val="4"/>
                <c:pt idx="0">
                  <c:v>May</c:v>
                </c:pt>
                <c:pt idx="1">
                  <c:v>June</c:v>
                </c:pt>
                <c:pt idx="2">
                  <c:v>July</c:v>
                </c:pt>
                <c:pt idx="3">
                  <c:v>August</c:v>
                </c:pt>
              </c:strCache>
            </c:strRef>
          </c:cat>
          <c:val>
            <c:numRef>
              <c:f>Sheet1!$B$2:$E$2</c:f>
              <c:numCache>
                <c:ptCount val="4"/>
                <c:pt idx="0">
                  <c:v>26</c:v>
                </c:pt>
                <c:pt idx="1">
                  <c:v>53</c:v>
                </c:pt>
                <c:pt idx="2">
                  <c:v>100</c:v>
                </c:pt>
                <c:pt idx="3">
                  <c:v>75</c:v>
                </c:pt>
              </c:numCache>
            </c:numRef>
          </c:val>
        </c:ser>
        <c:ser>
          <c:idx val="1"/>
          <c:order val="1"/>
          <c:tx>
            <c:strRef>
              <c:f>Sheet1!$A$3</c:f>
              <c:strCache>
                <c:ptCount val="1"/>
                <c:pt idx="0">
                  <c:v>Region 2</c:v>
                </c:pt>
              </c:strCache>
            </c:strRef>
          </c:tx>
          <c:spPr>
            <a:solidFill>
              <a:srgbClr val="4F81BD"/>
            </a:solidFill>
            <a:effectLst>
              <a:outerShdw sx="100000" sy="100000" kx="0" ky="0" algn="bl" rotWithShape="1" blurRad="38100" dist="23000" dir="5400000">
                <a:srgbClr val="000000">
                  <a:alpha val="35000"/>
                </a:srgbClr>
              </a:outerShdw>
            </a:effectLst>
          </c:spPr>
          <c:dLbls>
            <c:numFmt formatCode="#,##0" sourceLinked="0"/>
            <c:txPr>
              <a:bodyPr/>
              <a:lstStyle/>
              <a:p>
                <a:pPr>
                  <a:defRPr b="0" i="0" strike="noStrike" sz="1200" u="none">
                    <a:solidFill>
                      <a:srgbClr val="000000"/>
                    </a:solidFill>
                    <a:latin typeface="Arial"/>
                  </a:defRPr>
                </a:pPr>
              </a:p>
            </c:txPr>
            <c:dLblPos val="ctr"/>
            <c:showLegendKey val="0"/>
            <c:showVal val="0"/>
            <c:showCatName val="0"/>
            <c:showSerName val="0"/>
            <c:showPercent val="0"/>
            <c:showBubbleSize val="0"/>
            <c:showLeaderLines val="0"/>
          </c:dLbls>
          <c:cat>
            <c:strRef>
              <c:f>Sheet1!$B$1:$E$1</c:f>
              <c:strCache>
                <c:ptCount val="4"/>
                <c:pt idx="0">
                  <c:v>May</c:v>
                </c:pt>
                <c:pt idx="1">
                  <c:v>June</c:v>
                </c:pt>
                <c:pt idx="2">
                  <c:v>July</c:v>
                </c:pt>
                <c:pt idx="3">
                  <c:v>August</c:v>
                </c:pt>
              </c:strCache>
            </c:strRef>
          </c:cat>
          <c:val>
            <c:numRef>
              <c:f>Sheet1!$B$3:$E$3</c:f>
              <c:numCache>
                <c:ptCount val="4"/>
                <c:pt idx="0">
                  <c:v>43.5</c:v>
                </c:pt>
                <c:pt idx="1">
                  <c:v>70.3</c:v>
                </c:pt>
                <c:pt idx="2">
                  <c:v>90.1</c:v>
                </c:pt>
                <c:pt idx="3">
                  <c:v>80.05</c:v>
                </c:pt>
              </c:numCache>
            </c:numRef>
          </c:val>
        </c:ser>
        <c:gapWidth val="150"/>
        <c:overlap val="0"/>
        <c:axId val="2094734552"/>
        <c:axId val="2094734553"/>
      </c:barChart>
      <c:catAx>
        <c:axId val="2094734552"/>
        <c:scaling>
          <c:orientation val="minMax"/>
        </c:scaling>
        <c:delete val="1"/>
        <c:axPos val="l"/>
        <c:numFmt formatCode="General" sourceLinked="0"/>
        <c:majorTickMark val="out"/>
        <c:minorTickMark val="none"/>
        <c:tickLblPos val="nextTo"/>
        <c:spPr>
          <a:ln w="12700" cap="flat">
            <a:solidFill>
              <a:srgbClr val="888888"/>
            </a:solidFill>
            <a:prstDash val="solid"/>
            <a:round/>
          </a:ln>
        </c:spPr>
        <c:txPr>
          <a:bodyPr rot="0"/>
          <a:lstStyle/>
          <a:p>
            <a:pPr>
              <a:defRPr b="0" i="0" strike="noStrike" sz="1400" u="none">
                <a:solidFill>
                  <a:srgbClr val="CC0000"/>
                </a:solidFill>
                <a:latin typeface="Helvetica Neue"/>
              </a:defRPr>
            </a:pPr>
          </a:p>
        </c:txPr>
        <c:crossAx val="2094734553"/>
        <c:crosses val="autoZero"/>
        <c:auto val="1"/>
        <c:lblAlgn val="ctr"/>
        <c:noMultiLvlLbl val="1"/>
      </c:catAx>
      <c:valAx>
        <c:axId val="2094734553"/>
        <c:scaling>
          <c:orientation val="minMax"/>
        </c:scaling>
        <c:delete val="0"/>
        <c:axPos val="b"/>
        <c:majorGridlines>
          <c:spPr>
            <a:ln w="12700" cap="flat">
              <a:solidFill>
                <a:srgbClr val="cc6699"/>
              </a:solidFill>
              <a:prstDash val="dash"/>
              <a:round/>
            </a:ln>
          </c:spPr>
        </c:majorGridlines>
        <c:numFmt formatCode="General" sourceLinked="0"/>
        <c:majorTickMark val="out"/>
        <c:minorTickMark val="none"/>
        <c:tickLblPos val="low"/>
        <c:spPr>
          <a:ln w="12700" cap="flat">
            <a:solidFill>
              <a:srgbClr val="888888"/>
            </a:solidFill>
            <a:prstDash val="solid"/>
            <a:round/>
          </a:ln>
        </c:spPr>
        <c:txPr>
          <a:bodyPr rot="0"/>
          <a:lstStyle/>
          <a:p>
            <a:pPr>
              <a:defRPr b="0" i="0" strike="noStrike" sz="1200" u="none">
                <a:solidFill>
                  <a:srgbClr val="000000"/>
                </a:solidFill>
                <a:latin typeface="Arial"/>
              </a:defRPr>
            </a:pPr>
          </a:p>
        </c:txPr>
        <c:crossAx val="2094734552"/>
        <c:crosses val="autoZero"/>
        <c:crossBetween val="between"/>
      </c:valAx>
      <c:spPr>
        <a:solidFill>
          <a:srgbClr val="F1F1F1"/>
        </a:solidFill>
        <a:ln>
          <a:noFill/>
        </a:ln>
        <a:effectLst/>
      </c:spPr>
    </c:plotArea>
    <c:legend>
      <c:legendPos val="r"/>
      <c:layout/>
      <c:overlay val="0"/>
    </c:legend>
    <c:plotVisOnly val="1"/>
    <c:dispBlanksAs val="gap"/>
  </c:chart>
  <c:spPr>
    <a:noFill/>
    <a:ln w="12700" cap="flat">
      <a:noFill/>
      <a:miter lim="400000"/>
    </a:ln>
    <a:effectLst/>
  </c:sp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chart>
    <c:plotArea>
      <c:layout/>
      <c:barChart>
        <c:barDir val="col"/>
        <c:grouping val="standard"/>
        <c:varyColors val="0"/>
        <c:ser>
          <c:idx val="0"/>
          <c:order val="0"/>
          <c:tx>
            <c:strRef>
              <c:f>Sheet1!$A$2</c:f>
              <c:strCache>
                <c:ptCount val="1"/>
                <c:pt idx="0">
                  <c:v>Region 1</c:v>
                </c:pt>
              </c:strCache>
            </c:strRef>
          </c:tx>
          <c:spPr>
            <a:solidFill>
              <a:srgbClr val="C0504D"/>
            </a:solidFill>
            <a:ln w="12700" cap="flat">
              <a:solidFill>
                <a:srgbClr val="F1F1F1"/>
              </a:solidFill>
              <a:prstDash val="solid"/>
              <a:round/>
            </a:ln>
            <a:effectLst>
              <a:outerShdw sx="100000" sy="100000" kx="0" ky="0" algn="bl" rotWithShape="1" blurRad="38100" dist="23000" dir="5400000">
                <a:srgbClr val="000000">
                  <a:alpha val="35000"/>
                </a:srgbClr>
              </a:outerShdw>
            </a:effectLst>
          </c:spPr>
          <c:dLbls>
            <c:numFmt formatCode="#.0" sourceLinked="0"/>
            <c:txPr>
              <a:bodyPr/>
              <a:lstStyle/>
              <a:p>
                <a:pPr>
                  <a:defRPr b="0" i="0" strike="noStrike" sz="1100" u="none">
                    <a:solidFill>
                      <a:srgbClr val="696969"/>
                    </a:solidFill>
                    <a:latin typeface="Arial"/>
                  </a:defRPr>
                </a:pPr>
              </a:p>
            </c:txPr>
            <c:dLblPos val="outEnd"/>
            <c:showLegendKey val="0"/>
            <c:showVal val="1"/>
            <c:showCatName val="0"/>
            <c:showSerName val="0"/>
            <c:showPercent val="0"/>
            <c:showBubbleSize val="0"/>
            <c:showLeaderLines val="0"/>
          </c:dLbls>
          <c:cat>
            <c:strRef>
              <c:f>Sheet1!$B$1:$E$1</c:f>
              <c:strCache>
                <c:ptCount val="4"/>
                <c:pt idx="0">
                  <c:v>May</c:v>
                </c:pt>
                <c:pt idx="1">
                  <c:v>June</c:v>
                </c:pt>
                <c:pt idx="2">
                  <c:v>July</c:v>
                </c:pt>
                <c:pt idx="3">
                  <c:v>August</c:v>
                </c:pt>
              </c:strCache>
            </c:strRef>
          </c:cat>
          <c:val>
            <c:numRef>
              <c:f>Sheet1!$B$2:$E$2</c:f>
              <c:numCache>
                <c:ptCount val="4"/>
                <c:pt idx="0">
                  <c:v>26</c:v>
                </c:pt>
                <c:pt idx="1">
                  <c:v>53</c:v>
                </c:pt>
                <c:pt idx="2">
                  <c:v>100</c:v>
                </c:pt>
                <c:pt idx="3">
                  <c:v>75</c:v>
                </c:pt>
              </c:numCache>
            </c:numRef>
          </c:val>
        </c:ser>
        <c:ser>
          <c:idx val="1"/>
          <c:order val="1"/>
          <c:tx>
            <c:strRef>
              <c:f>Sheet1!$A$3</c:f>
              <c:strCache>
                <c:ptCount val="1"/>
                <c:pt idx="0">
                  <c:v>Region 2</c:v>
                </c:pt>
              </c:strCache>
            </c:strRef>
          </c:tx>
          <c:spPr>
            <a:solidFill>
              <a:srgbClr val="4F81BD"/>
            </a:solidFill>
            <a:ln w="12700" cap="flat">
              <a:solidFill>
                <a:srgbClr val="F1F1F1"/>
              </a:solidFill>
              <a:prstDash val="solid"/>
              <a:round/>
            </a:ln>
            <a:effectLst>
              <a:outerShdw sx="100000" sy="100000" kx="0" ky="0" algn="bl" rotWithShape="1" blurRad="38100" dist="23000" dir="5400000">
                <a:srgbClr val="000000">
                  <a:alpha val="35000"/>
                </a:srgbClr>
              </a:outerShdw>
            </a:effectLst>
          </c:spPr>
          <c:dLbls>
            <c:numFmt formatCode="#.0" sourceLinked="0"/>
            <c:txPr>
              <a:bodyPr/>
              <a:lstStyle/>
              <a:p>
                <a:pPr>
                  <a:defRPr b="0" i="0" strike="noStrike" sz="1100" u="none">
                    <a:solidFill>
                      <a:srgbClr val="696969"/>
                    </a:solidFill>
                    <a:latin typeface="Arial"/>
                  </a:defRPr>
                </a:pPr>
              </a:p>
            </c:txPr>
            <c:dLblPos val="outEnd"/>
            <c:showLegendKey val="0"/>
            <c:showVal val="1"/>
            <c:showCatName val="0"/>
            <c:showSerName val="0"/>
            <c:showPercent val="0"/>
            <c:showBubbleSize val="0"/>
            <c:showLeaderLines val="0"/>
          </c:dLbls>
          <c:cat>
            <c:strRef>
              <c:f>Sheet1!$B$1:$E$1</c:f>
              <c:strCache>
                <c:ptCount val="4"/>
                <c:pt idx="0">
                  <c:v>May</c:v>
                </c:pt>
                <c:pt idx="1">
                  <c:v>June</c:v>
                </c:pt>
                <c:pt idx="2">
                  <c:v>July</c:v>
                </c:pt>
                <c:pt idx="3">
                  <c:v>August</c:v>
                </c:pt>
              </c:strCache>
            </c:strRef>
          </c:cat>
          <c:val>
            <c:numRef>
              <c:f>Sheet1!$B$3:$E$3</c:f>
              <c:numCache>
                <c:ptCount val="4"/>
                <c:pt idx="0">
                  <c:v>43.5</c:v>
                </c:pt>
                <c:pt idx="1">
                  <c:v>70.3</c:v>
                </c:pt>
                <c:pt idx="2">
                  <c:v>90.1</c:v>
                </c:pt>
                <c:pt idx="3">
                  <c:v>80.05</c:v>
                </c:pt>
              </c:numCache>
            </c:numRef>
          </c:val>
        </c:ser>
        <c:gapWidth val="150"/>
        <c:overlap val="0"/>
        <c:axId val="2094734552"/>
        <c:axId val="2094734553"/>
      </c:barChart>
      <c:catAx>
        <c:axId val="2094734552"/>
        <c:scaling>
          <c:orientation val="minMax"/>
        </c:scaling>
        <c:delete val="1"/>
        <c:axPos val="b"/>
        <c:numFmt formatCode="General" sourceLinked="0"/>
        <c:majorTickMark val="out"/>
        <c:minorTickMark val="none"/>
        <c:tickLblPos val="low"/>
        <c:spPr>
          <a:ln w="12700" cap="flat">
            <a:solidFill>
              <a:srgbClr val="888888"/>
            </a:solidFill>
            <a:prstDash val="solid"/>
            <a:round/>
          </a:ln>
        </c:spPr>
        <c:txPr>
          <a:bodyPr rot="0"/>
          <a:lstStyle/>
          <a:p>
            <a:pPr>
              <a:defRPr b="0" i="0" strike="noStrike" sz="1200" u="none">
                <a:solidFill>
                  <a:srgbClr val="000000"/>
                </a:solidFill>
                <a:latin typeface="Arial"/>
              </a:defRPr>
            </a:pPr>
          </a:p>
        </c:txPr>
        <c:crossAx val="2094734553"/>
        <c:crosses val="autoZero"/>
        <c:auto val="1"/>
        <c:lblAlgn val="ctr"/>
        <c:noMultiLvlLbl val="1"/>
      </c:catAx>
      <c:valAx>
        <c:axId val="2094734553"/>
        <c:scaling>
          <c:orientation val="minMax"/>
        </c:scaling>
        <c:delete val="1"/>
        <c:axPos val="l"/>
        <c:numFmt formatCode="General" sourceLinked="0"/>
        <c:majorTickMark val="out"/>
        <c:minorTickMark val="none"/>
        <c:tickLblPos val="nextTo"/>
        <c:spPr>
          <a:ln w="12700" cap="flat">
            <a:solidFill>
              <a:srgbClr val="888888"/>
            </a:solidFill>
            <a:prstDash val="solid"/>
            <a:round/>
          </a:ln>
        </c:spPr>
        <c:txPr>
          <a:bodyPr rot="0"/>
          <a:lstStyle/>
          <a:p>
            <a:pPr>
              <a:defRPr b="0" i="0" strike="noStrike" sz="1200" u="none">
                <a:solidFill>
                  <a:srgbClr val="000000"/>
                </a:solidFill>
                <a:latin typeface="Arial"/>
              </a:defRPr>
            </a:pPr>
          </a:p>
        </c:txPr>
        <c:crossAx val="2094734552"/>
        <c:crosses val="autoZero"/>
        <c:crossBetween val="between"/>
      </c:valAx>
      <c:spPr>
        <a:solidFill>
          <a:srgbClr val="E1F1FF"/>
        </a:solidFill>
        <a:ln>
          <a:noFill/>
        </a:ln>
        <a:effectLst/>
      </c:spPr>
    </c:plotArea>
    <c:legend>
      <c:legendPos val="b"/>
      <c:layout/>
      <c:overlay val="0"/>
    </c:legend>
    <c:plotVisOnly val="1"/>
    <c:dispBlanksAs val="gap"/>
  </c:chart>
  <c:spPr>
    <a:noFill/>
    <a:ln w="12700" cap="flat">
      <a:noFill/>
      <a:miter lim="400000"/>
    </a:ln>
    <a:effectLst/>
  </c:sp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chart>
    <c:title>
      <c:tx>
        <c:rich>
          <a:bodyPr/>
          <a:lstStyle/>
          <a:p>
            <a:pPr>
              <a:defRPr b="0" i="0" strike="noStrike" sz="1600" u="none">
                <a:solidFill>
                  <a:srgbClr val="33CF22"/>
                </a:solidFill>
                <a:latin typeface="Helvetica Neue"/>
              </a:defRPr>
            </a:pPr>
            <a:r>
              <a:rPr b="0" i="0" strike="noStrike" sz="1600" u="none">
                <a:solidFill>
                  <a:srgbClr val="33CF22"/>
                </a:solidFill>
                <a:latin typeface="Helvetica Neue"/>
              </a:rPr>
              <a:t>Sales by Region</a:t>
            </a:r>
          </a:p>
        </c:rich>
      </c:tx>
      <c:layout/>
      <c:overlay val="0"/>
    </c:title>
    <c:autoTitleDeleted val="0"/>
    <c:plotArea>
      <c:layout/>
      <c:barChart>
        <c:barDir val="bar"/>
        <c:grouping val="standard"/>
        <c:varyColors val="0"/>
        <c:ser>
          <c:idx val="0"/>
          <c:order val="0"/>
          <c:tx>
            <c:strRef>
              <c:f>Sheet1!$A$2</c:f>
              <c:strCache>
                <c:ptCount val="1"/>
                <c:pt idx="0">
                  <c:v>California</c:v>
                </c:pt>
              </c:strCache>
            </c:strRef>
          </c:tx>
          <c:spPr>
            <a:solidFill>
              <a:srgbClr val="C0504D"/>
            </a:solidFill>
            <a:effectLst>
              <a:outerShdw sx="100000" sy="100000" kx="0" ky="0" algn="bl" rotWithShape="1" blurRad="38100" dist="23000" dir="5400000">
                <a:srgbClr val="000000">
                  <a:alpha val="35000"/>
                </a:srgbClr>
              </a:outerShdw>
            </a:effectLst>
          </c:spPr>
          <c:dLbls>
            <c:numFmt formatCode="#,##0" sourceLinked="0"/>
            <c:txPr>
              <a:bodyPr/>
              <a:lstStyle/>
              <a:p>
                <a:pPr>
                  <a:defRPr b="0" i="0" strike="noStrike" sz="1200" u="none">
                    <a:solidFill>
                      <a:srgbClr val="000000"/>
                    </a:solidFill>
                    <a:latin typeface="Arial"/>
                  </a:defRPr>
                </a:pPr>
              </a:p>
            </c:txPr>
            <c:dLblPos val="ctr"/>
            <c:showLegendKey val="0"/>
            <c:showVal val="0"/>
            <c:showCatName val="0"/>
            <c:showSerName val="0"/>
            <c:showPercent val="0"/>
            <c:showBubbleSize val="0"/>
            <c:showLeaderLines val="0"/>
          </c:dLbls>
          <c:cat>
            <c:strRef>
              <c:f>Sheet1!$B$1:$F$1</c:f>
              <c:strCache>
                <c:ptCount val="5"/>
                <c:pt idx="0">
                  <c:v>Apartment</c:v>
                </c:pt>
                <c:pt idx="1">
                  <c:v>Townhome</c:v>
                </c:pt>
                <c:pt idx="2">
                  <c:v>Duplex</c:v>
                </c:pt>
                <c:pt idx="3">
                  <c:v>House</c:v>
                </c:pt>
                <c:pt idx="4">
                  <c:v>Big House</c:v>
                </c:pt>
              </c:strCache>
            </c:strRef>
          </c:cat>
          <c:val>
            <c:numRef>
              <c:f>Sheet1!$B$2:$F$2</c:f>
              <c:numCache>
                <c:ptCount val="5"/>
                <c:pt idx="0">
                  <c:v>2000</c:v>
                </c:pt>
                <c:pt idx="1">
                  <c:v>2800</c:v>
                </c:pt>
                <c:pt idx="2">
                  <c:v>3200</c:v>
                </c:pt>
                <c:pt idx="3">
                  <c:v>4000</c:v>
                </c:pt>
                <c:pt idx="4">
                  <c:v>5000</c:v>
                </c:pt>
              </c:numCache>
            </c:numRef>
          </c:val>
        </c:ser>
        <c:ser>
          <c:idx val="1"/>
          <c:order val="1"/>
          <c:tx>
            <c:strRef>
              <c:f>Sheet1!$A$3</c:f>
              <c:strCache>
                <c:ptCount val="1"/>
                <c:pt idx="0">
                  <c:v>Texas</c:v>
                </c:pt>
              </c:strCache>
            </c:strRef>
          </c:tx>
          <c:spPr>
            <a:solidFill>
              <a:srgbClr val="4F81BD"/>
            </a:solidFill>
            <a:effectLst>
              <a:outerShdw sx="100000" sy="100000" kx="0" ky="0" algn="bl" rotWithShape="1" blurRad="38100" dist="23000" dir="5400000">
                <a:srgbClr val="000000">
                  <a:alpha val="35000"/>
                </a:srgbClr>
              </a:outerShdw>
            </a:effectLst>
          </c:spPr>
          <c:dLbls>
            <c:numFmt formatCode="#,##0" sourceLinked="0"/>
            <c:txPr>
              <a:bodyPr/>
              <a:lstStyle/>
              <a:p>
                <a:pPr>
                  <a:defRPr b="0" i="0" strike="noStrike" sz="1200" u="none">
                    <a:solidFill>
                      <a:srgbClr val="000000"/>
                    </a:solidFill>
                    <a:latin typeface="Arial"/>
                  </a:defRPr>
                </a:pPr>
              </a:p>
            </c:txPr>
            <c:dLblPos val="ctr"/>
            <c:showLegendKey val="0"/>
            <c:showVal val="0"/>
            <c:showCatName val="0"/>
            <c:showSerName val="0"/>
            <c:showPercent val="0"/>
            <c:showBubbleSize val="0"/>
            <c:showLeaderLines val="0"/>
          </c:dLbls>
          <c:cat>
            <c:strRef>
              <c:f>Sheet1!$B$1:$F$1</c:f>
              <c:strCache>
                <c:ptCount val="5"/>
                <c:pt idx="0">
                  <c:v>Apartment</c:v>
                </c:pt>
                <c:pt idx="1">
                  <c:v>Townhome</c:v>
                </c:pt>
                <c:pt idx="2">
                  <c:v>Duplex</c:v>
                </c:pt>
                <c:pt idx="3">
                  <c:v>House</c:v>
                </c:pt>
                <c:pt idx="4">
                  <c:v>Big House</c:v>
                </c:pt>
              </c:strCache>
            </c:strRef>
          </c:cat>
          <c:val>
            <c:numRef>
              <c:f>Sheet1!$B$3:$F$3</c:f>
              <c:numCache>
                <c:ptCount val="5"/>
                <c:pt idx="0">
                  <c:v>1400</c:v>
                </c:pt>
                <c:pt idx="1">
                  <c:v>2000</c:v>
                </c:pt>
                <c:pt idx="2">
                  <c:v>2500</c:v>
                </c:pt>
                <c:pt idx="3">
                  <c:v>3000</c:v>
                </c:pt>
                <c:pt idx="4">
                  <c:v>3800</c:v>
                </c:pt>
              </c:numCache>
            </c:numRef>
          </c:val>
        </c:ser>
        <c:gapWidth val="150"/>
        <c:overlap val="0"/>
        <c:axId val="2094734552"/>
        <c:axId val="2094734553"/>
      </c:barChart>
      <c:catAx>
        <c:title>
          <c:tx>
            <c:rich>
              <a:bodyPr/>
              <a:lstStyle/>
              <a:p>
                <a:pPr>
                  <a:defRPr b="0" i="0" strike="noStrike" sz="1400" u="none">
                    <a:solidFill>
                      <a:srgbClr val="428442"/>
                    </a:solidFill>
                    <a:latin typeface="Arial"/>
                  </a:defRPr>
                </a:pPr>
                <a:r>
                  <a:rPr b="0" i="0" strike="noStrike" sz="1400" u="none">
                    <a:solidFill>
                      <a:srgbClr val="428442"/>
                    </a:solidFill>
                    <a:latin typeface="Arial"/>
                  </a:rPr>
                  <a:t>Housing Type</a:t>
                </a:r>
              </a:p>
            </c:rich>
          </c:tx>
          <c:layout/>
          <c:overlay val="0"/>
        </c:title>
        <c:axId val="2094734552"/>
        <c:scaling>
          <c:orientation val="maxMin"/>
        </c:scaling>
        <c:delete val="0"/>
        <c:axPos val="l"/>
        <c:majorGridlines>
          <c:spPr>
            <a:ln w="12700" cap="flat">
              <a:solidFill>
                <a:srgbClr val="cc6699"/>
              </a:solidFill>
              <a:prstDash val="dash"/>
              <a:round/>
            </a:ln>
          </c:spPr>
        </c:majorGridlines>
        <c:numFmt formatCode="General" sourceLinked="0"/>
        <c:majorTickMark val="out"/>
        <c:minorTickMark val="none"/>
        <c:tickLblPos val="nextTo"/>
        <c:spPr>
          <a:ln w="12700" cap="flat">
            <a:solidFill>
              <a:srgbClr val="888888"/>
            </a:solidFill>
            <a:prstDash val="solid"/>
            <a:round/>
          </a:ln>
        </c:spPr>
        <c:txPr>
          <a:bodyPr rot="0"/>
          <a:lstStyle/>
          <a:p>
            <a:pPr>
              <a:defRPr b="0" i="0" strike="noStrike" sz="1400" u="none">
                <a:solidFill>
                  <a:srgbClr val="CC0000"/>
                </a:solidFill>
                <a:latin typeface="Helvetica Neue"/>
              </a:defRPr>
            </a:pPr>
          </a:p>
        </c:txPr>
        <c:crossAx val="2094734553"/>
        <c:crosses val="autoZero"/>
        <c:auto val="1"/>
        <c:lblAlgn val="ctr"/>
        <c:noMultiLvlLbl val="1"/>
      </c:catAx>
      <c:valAx>
        <c:axId val="2094734553"/>
        <c:scaling>
          <c:orientation val="minMax"/>
        </c:scaling>
        <c:delete val="1"/>
        <c:axPos val="b"/>
        <c:numFmt formatCode="General" sourceLinked="0"/>
        <c:majorTickMark val="out"/>
        <c:minorTickMark val="none"/>
        <c:tickLblPos val="low"/>
        <c:spPr>
          <a:ln w="12700" cap="flat">
            <a:solidFill>
              <a:srgbClr val="888888"/>
            </a:solidFill>
            <a:prstDash val="solid"/>
            <a:round/>
          </a:ln>
        </c:spPr>
        <c:txPr>
          <a:bodyPr rot="0"/>
          <a:lstStyle/>
          <a:p>
            <a:pPr>
              <a:defRPr b="0" i="0" strike="noStrike" sz="1200" u="none">
                <a:solidFill>
                  <a:srgbClr val="000000"/>
                </a:solidFill>
                <a:latin typeface="Arial"/>
              </a:defRPr>
            </a:pPr>
          </a:p>
        </c:txPr>
        <c:crossAx val="2094734552"/>
        <c:crosses val="autoZero"/>
        <c:crossBetween val="between"/>
      </c:valAx>
      <c:spPr>
        <a:solidFill>
          <a:srgbClr val="F1C1C1"/>
        </a:solidFill>
        <a:ln w="38100" cap="flat">
          <a:solidFill>
            <a:srgbClr val="CF0909"/>
          </a:solidFill>
        </a:ln>
        <a:effectLst/>
      </c:spPr>
    </c:plotArea>
    <c:plotVisOnly val="1"/>
    <c:dispBlanksAs val="gap"/>
  </c:chart>
  <c:spPr>
    <a:noFill/>
    <a:ln w="12700" cap="flat">
      <a:noFill/>
      <a:miter lim="400000"/>
    </a:ln>
    <a:effectLst/>
  </c:sp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chart>
    <c:plotArea>
      <c:layout/>
      <c:barChart>
        <c:barDir val="col"/>
        <c:grouping val="standard"/>
        <c:varyColors val="0"/>
        <c:ser>
          <c:idx val="0"/>
          <c:order val="0"/>
          <c:tx>
            <c:strRef>
              <c:f>Sheet1!$A$2</c:f>
              <c:strCache>
                <c:ptCount val="1"/>
                <c:pt idx="0">
                  <c:v>California</c:v>
                </c:pt>
              </c:strCache>
            </c:strRef>
          </c:tx>
          <c:spPr>
            <a:solidFill>
              <a:srgbClr val="0088CC">
                <a:alpha val="50000"/>
              </a:srgbClr>
            </a:solidFill>
            <a:ln w="12700" cap="flat">
              <a:solidFill>
                <a:srgbClr val="F1F1F1"/>
              </a:solidFill>
              <a:prstDash val="solid"/>
              <a:round/>
            </a:ln>
            <a:effectLst>
              <a:outerShdw sx="100000" sy="100000" kx="0" ky="0" algn="bl" rotWithShape="1" blurRad="38100" dist="23000" dir="5400000">
                <a:srgbClr val="000000">
                  <a:alpha val="35000"/>
                </a:srgbClr>
              </a:outerShdw>
            </a:effectLst>
          </c:spPr>
          <c:dLbls>
            <c:numFmt formatCode="#,##0" sourceLinked="0"/>
            <c:txPr>
              <a:bodyPr/>
              <a:lstStyle/>
              <a:p>
                <a:pPr>
                  <a:defRPr b="0" i="0" strike="noStrike" sz="1000" u="none">
                    <a:solidFill>
                      <a:srgbClr val="FFFFFF"/>
                    </a:solidFill>
                    <a:latin typeface="Arial"/>
                  </a:defRPr>
                </a:pPr>
              </a:p>
            </c:txPr>
            <c:dLblPos val="ctr"/>
            <c:showLegendKey val="0"/>
            <c:showVal val="1"/>
            <c:showCatName val="0"/>
            <c:showSerName val="0"/>
            <c:showPercent val="0"/>
            <c:showBubbleSize val="0"/>
            <c:showLeaderLines val="0"/>
          </c:dLbls>
          <c:cat>
            <c:strRef>
              <c:f>Sheet1!$B$1:$F$1</c:f>
              <c:strCache>
                <c:ptCount val="5"/>
                <c:pt idx="0">
                  <c:v>Apartment</c:v>
                </c:pt>
                <c:pt idx="1">
                  <c:v>Townhome</c:v>
                </c:pt>
                <c:pt idx="2">
                  <c:v>Duplex</c:v>
                </c:pt>
                <c:pt idx="3">
                  <c:v>House</c:v>
                </c:pt>
                <c:pt idx="4">
                  <c:v>Big House</c:v>
                </c:pt>
              </c:strCache>
            </c:strRef>
          </c:cat>
          <c:val>
            <c:numRef>
              <c:f>Sheet1!$B$2:$F$2</c:f>
              <c:numCache>
                <c:ptCount val="5"/>
                <c:pt idx="0">
                  <c:v>2000</c:v>
                </c:pt>
                <c:pt idx="1">
                  <c:v>2800</c:v>
                </c:pt>
                <c:pt idx="2">
                  <c:v>3200</c:v>
                </c:pt>
                <c:pt idx="3">
                  <c:v>4000</c:v>
                </c:pt>
                <c:pt idx="4">
                  <c:v>5000</c:v>
                </c:pt>
              </c:numCache>
            </c:numRef>
          </c:val>
        </c:ser>
        <c:ser>
          <c:idx val="1"/>
          <c:order val="1"/>
          <c:tx>
            <c:strRef>
              <c:f>Sheet1!$A$3</c:f>
              <c:strCache>
                <c:ptCount val="1"/>
                <c:pt idx="0">
                  <c:v>Texas</c:v>
                </c:pt>
              </c:strCache>
            </c:strRef>
          </c:tx>
          <c:spPr>
            <a:solidFill>
              <a:srgbClr val="99FFCC">
                <a:alpha val="50000"/>
              </a:srgbClr>
            </a:solidFill>
            <a:ln w="12700" cap="flat">
              <a:solidFill>
                <a:srgbClr val="F1F1F1"/>
              </a:solidFill>
              <a:prstDash val="solid"/>
              <a:round/>
            </a:ln>
            <a:effectLst>
              <a:outerShdw sx="100000" sy="100000" kx="0" ky="0" algn="bl" rotWithShape="1" blurRad="38100" dist="23000" dir="5400000">
                <a:srgbClr val="000000">
                  <a:alpha val="35000"/>
                </a:srgbClr>
              </a:outerShdw>
            </a:effectLst>
          </c:spPr>
          <c:dLbls>
            <c:numFmt formatCode="#,##0" sourceLinked="0"/>
            <c:txPr>
              <a:bodyPr/>
              <a:lstStyle/>
              <a:p>
                <a:pPr>
                  <a:defRPr b="0" i="0" strike="noStrike" sz="1000" u="none">
                    <a:solidFill>
                      <a:srgbClr val="FFFFFF"/>
                    </a:solidFill>
                    <a:latin typeface="Arial"/>
                  </a:defRPr>
                </a:pPr>
              </a:p>
            </c:txPr>
            <c:dLblPos val="ctr"/>
            <c:showLegendKey val="0"/>
            <c:showVal val="1"/>
            <c:showCatName val="0"/>
            <c:showSerName val="0"/>
            <c:showPercent val="0"/>
            <c:showBubbleSize val="0"/>
            <c:showLeaderLines val="0"/>
          </c:dLbls>
          <c:cat>
            <c:strRef>
              <c:f>Sheet1!$B$1:$F$1</c:f>
              <c:strCache>
                <c:ptCount val="5"/>
                <c:pt idx="0">
                  <c:v>Apartment</c:v>
                </c:pt>
                <c:pt idx="1">
                  <c:v>Townhome</c:v>
                </c:pt>
                <c:pt idx="2">
                  <c:v>Duplex</c:v>
                </c:pt>
                <c:pt idx="3">
                  <c:v>House</c:v>
                </c:pt>
                <c:pt idx="4">
                  <c:v>Big House</c:v>
                </c:pt>
              </c:strCache>
            </c:strRef>
          </c:cat>
          <c:val>
            <c:numRef>
              <c:f>Sheet1!$B$3:$F$3</c:f>
              <c:numCache>
                <c:ptCount val="5"/>
                <c:pt idx="0">
                  <c:v>1400</c:v>
                </c:pt>
                <c:pt idx="1">
                  <c:v>2000</c:v>
                </c:pt>
                <c:pt idx="2">
                  <c:v>2500</c:v>
                </c:pt>
                <c:pt idx="3">
                  <c:v>3000</c:v>
                </c:pt>
                <c:pt idx="4">
                  <c:v>3800</c:v>
                </c:pt>
              </c:numCache>
            </c:numRef>
          </c:val>
        </c:ser>
        <c:gapWidth val="25"/>
        <c:overlap val="0"/>
        <c:axId val="2094734552"/>
        <c:axId val="2094734553"/>
      </c:barChart>
      <c:catAx>
        <c:title>
          <c:tx>
            <c:rich>
              <a:bodyPr/>
              <a:lstStyle/>
              <a:p>
                <a:pPr>
                  <a:defRPr b="0" i="0" strike="noStrike" u="none">
                    <a:solidFill>
                      <a:srgbClr val="000000"/>
                    </a:solidFill>
                    <a:latin typeface="Arial"/>
                  </a:defRPr>
                </a:pPr>
                <a:r>
                  <a:rPr b="0" i="0" strike="noStrike" u="none">
                    <a:solidFill>
                      <a:srgbClr val="000000"/>
                    </a:solidFill>
                    <a:latin typeface="Arial"/>
                  </a:rPr>
                  <a:t>Housing Type</a:t>
                </a:r>
              </a:p>
            </c:rich>
          </c:tx>
          <c:layout/>
          <c:overlay val="0"/>
        </c:title>
        <c:axId val="2094734552"/>
        <c:scaling>
          <c:orientation val="minMax"/>
        </c:scaling>
        <c:delete val="0"/>
        <c:axPos val="b"/>
        <c:numFmt formatCode="General" sourceLinked="0"/>
        <c:majorTickMark val="out"/>
        <c:minorTickMark val="none"/>
        <c:tickLblPos val="low"/>
        <c:spPr>
          <a:ln w="12700" cap="flat">
            <a:solidFill>
              <a:srgbClr val="888888"/>
            </a:solidFill>
            <a:prstDash val="solid"/>
            <a:round/>
          </a:ln>
        </c:spPr>
        <c:txPr>
          <a:bodyPr rot="0"/>
          <a:lstStyle/>
          <a:p>
            <a:pPr>
              <a:defRPr b="0" i="0" strike="noStrike" sz="1100" u="none">
                <a:solidFill>
                  <a:srgbClr val="0000CC"/>
                </a:solidFill>
                <a:latin typeface="Times"/>
              </a:defRPr>
            </a:pPr>
          </a:p>
        </c:txPr>
        <c:crossAx val="2094734553"/>
        <c:crosses val="autoZero"/>
        <c:auto val="1"/>
        <c:lblAlgn val="ctr"/>
        <c:noMultiLvlLbl val="1"/>
      </c:catAx>
      <c:valAx>
        <c:axId val="2094734553"/>
        <c:scaling>
          <c:orientation val="minMax"/>
          <c:max val="5000"/>
          <c:min val="1000"/>
        </c:scaling>
        <c:delete val="1"/>
        <c:axPos val="l"/>
        <c:majorGridlines>
          <c:spPr>
            <a:ln w="12700" cap="flat">
              <a:solidFill>
                <a:srgbClr val="888888"/>
              </a:solidFill>
              <a:prstDash val="solid"/>
              <a:round/>
            </a:ln>
          </c:spPr>
        </c:majorGridlines>
        <c:numFmt formatCode="General" sourceLinked="0"/>
        <c:majorTickMark val="out"/>
        <c:minorTickMark val="none"/>
        <c:tickLblPos val="nextTo"/>
        <c:spPr>
          <a:ln w="12700" cap="flat">
            <a:solidFill>
              <a:srgbClr val="888888"/>
            </a:solidFill>
            <a:prstDash val="solid"/>
            <a:round/>
          </a:ln>
        </c:spPr>
        <c:txPr>
          <a:bodyPr rot="0"/>
          <a:lstStyle/>
          <a:p>
            <a:pPr>
              <a:defRPr b="0" i="0" strike="noStrike" sz="1200" u="none">
                <a:solidFill>
                  <a:srgbClr val="000000"/>
                </a:solidFill>
                <a:latin typeface="Arial"/>
              </a:defRPr>
            </a:pPr>
          </a:p>
        </c:txPr>
        <c:crossAx val="2094734552"/>
        <c:crosses val="autoZero"/>
        <c:crossBetween val="between"/>
      </c:valAx>
      <c:spPr>
        <a:noFill/>
        <a:ln>
          <a:noFill/>
        </a:ln>
        <a:effectLst/>
      </c:spPr>
    </c:plotArea>
    <c:plotVisOnly val="1"/>
    <c:dispBlanksAs val="gap"/>
  </c:chart>
  <c:spPr>
    <a:noFill/>
    <a:ln w="12700" cap="flat">
      <a:noFill/>
      <a:miter lim="400000"/>
    </a:ln>
    <a:effectLst/>
  </c:spPr>
  <c:externalData r:id="rId1">
    <c:autoUpdate val="0"/>
  </c:externalData>
</c:chartSpace>
</file>

<file path=ppt/slideLayouts/_rels/slideLayout1.xml.rels><?xml version="1.0" encoding="UTF-8" standalone="yes"?>
<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
<Relationships xmlns="http://schemas.openxmlformats.org/package/2006/relationships"><Relationship Id="rId1" Target="../media/image1.jpeg" Type="http://schemas.openxmlformats.org/officeDocument/2006/relationships/image"/><Relationship Id="rId2" Target="/ppt/charts/chart1.xml" Type="http://schemas.openxmlformats.org/officeDocument/2006/relationships/chart"/><Relationship Id="rId3" Target="../media/image2.png" Type="http://schemas.openxmlformats.org/officeDocument/2006/relationships/image"/><Relationship Id="rId4" Target="../slideMasters/slideMaster1.xml" Type="http://schemas.openxmlformats.org/officeDocument/2006/relationships/slideMaster"/></Relationships>
</file>

<file path=ppt/slideLayouts/_rels/slideLayout3.xml.rels><?xml version="1.0" encoding="UTF-8" standalone="yes"?>
<Relationships xmlns="http://schemas.openxmlformats.org/package/2006/relationships"><Relationship Id="rId1" Target="../media/image3.png" Type="http://schemas.openxmlformats.org/officeDocument/2006/relationships/image"/><Relationship Id="rId2" Target="../media/image4.png" Type="http://schemas.openxmlformats.org/officeDocument/2006/relationships/image"/><Relationship Id="rId3" Target="../slideMasters/slideMaster1.xml" Type="http://schemas.openxmlformats.org/officeDocument/2006/relationships/slideMaster"/></Relationships>
</file>

<file path=ppt/slideLayouts/_rels/slideLayout4.xml.rels><?xml version="1.0" encoding="UTF-8" standalone="yes"?>
<Relationships xmlns="http://schemas.openxmlformats.org/package/2006/relationships"><Relationship Id="rId1" Target="../media/image5.png" Type="http://schemas.openxmlformats.org/officeDocument/2006/relationships/image"/><Relationship Id="rId2"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_SLIDE">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Object 1"/>
          <p:cNvSpPr/>
          <p:nvPr/>
        </p:nvSpPr>
        <p:spPr>
          <a:xfrm>
            <a:off x="3200400" y="914400"/>
            <a:ext cx="5486400" cy="0"/>
          </a:xfrm>
          <a:prstGeom prst="line">
            <a:avLst/>
          </a:prstGeom>
          <a:noFill/>
          <a:ln w="63500">
            <a:solidFill>
              <a:srgbClr val="0088CC"/>
            </a:solidFill>
            <a:prstDash val="solid"/>
          </a:ln>
        </p:spPr>
      </p:sp>
      <p:graphicFrame>
        <p:nvGraphicFramePr>
          <p:cNvPr id="3" name="Chart 2"/>
          <p:cNvGraphicFramePr/>
          <p:nvPr/>
        </p:nvGraphicFramePr>
        <p:xfrm>
          <a:off x="228600" y="228600"/>
          <a:ext cx="2743200" cy="2743200"/>
        </p:xfrm>
        <a:graphic xmlns:a="http://schemas.openxmlformats.org/drawingml/2006/main">
          <a:graphicData uri="http://schemas.openxmlformats.org/drawingml/2006/chart">
            <c:chart xmlns:c="http://schemas.openxmlformats.org/drawingml/2006/chart" r:id="rId2"/>
          </a:graphicData>
        </a:graphic>
      </p:graphicFrame>
      <p:sp>
        <p:nvSpPr>
          <p:cNvPr id="4" name="Object 3"/>
          <p:cNvSpPr/>
          <p:nvPr/>
        </p:nvSpPr>
        <p:spPr>
          <a:xfrm>
            <a:off x="0" y="4846320"/>
            <a:ext cx="12191996" cy="685800"/>
          </a:xfrm>
          <a:prstGeom prst="rect">
            <a:avLst/>
          </a:prstGeom>
          <a:solidFill>
            <a:srgbClr val="F1F1F1"/>
          </a:solidFill>
        </p:spPr>
      </p:sp>
      <p:sp>
        <p:nvSpPr>
          <p:cNvPr id="5" name="Object 4"/>
          <p:cNvSpPr/>
          <p:nvPr/>
        </p:nvSpPr>
        <p:spPr>
          <a:xfrm>
            <a:off x="2743200" y="4846320"/>
            <a:ext cx="5029200" cy="685800"/>
          </a:xfrm>
          <a:prstGeom prst="rect">
            <a:avLst/>
          </a:prstGeom>
          <a:noFill/>
        </p:spPr>
        <p:txBody>
          <a:bodyPr wrap="square" rtlCol="0" anchor="ctr" bIns="0" lIns="0" rIns="0" tIns="0"/>
          <a:lstStyle/>
          <a:p>
            <a:pPr/>
            <a:r>
              <a:rPr lang="en-US" sz="2000" dirty="0" smtClean="0">
                <a:solidFill>
                  <a:srgbClr val="363636"/>
                </a:solidFill>
                <a:latin typeface="Arial" pitchFamily="34" charset="0"/>
                <a:cs typeface="Arial" pitchFamily="34" charset="0"/>
              </a:rPr>
              <a:t>Global IT &amp; Services :: Status Report</a:t>
            </a:r>
          </a:p>
        </p:txBody>
      </p:sp>
      <p:pic>
        <p:nvPicPr>
          <p:cNvPr id="6" name="Object 5" descr="preencoded.png">    </p:cNvPr>
          <p:cNvPicPr>
            <a:picLocks noChangeAspect="1"/>
          </p:cNvPicPr>
          <p:nvPr/>
        </p:nvPicPr>
        <p:blipFill>
          <a:blip r:embed="rId3" cstate="print"/>
          <a:stretch>
            <a:fillRect/>
          </a:stretch>
        </p:blipFill>
        <p:spPr>
          <a:xfrm>
            <a:off x="10332720" y="5852160"/>
            <a:ext cx="1527048" cy="68580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MASTER_SLIDE">
    <p:bg>
      <p:bgPr>
        <a:solidFill>
          <a:srgbClr val="FFFFFF"/>
        </a:solidFill>
        <a:effectLst/>
      </p:bgPr>
    </p:bg>
    <p:spTree>
      <p:nvGrpSpPr>
        <p:cNvPr id="1" name=""/>
        <p:cNvGrpSpPr/>
        <p:nvPr/>
      </p:nvGrpSpPr>
      <p:grpSpPr>
        <a:xfrm>
          <a:off x="0" y="0"/>
          <a:ext cx="0" cy="0"/>
          <a:chOff x="0" y="0"/>
          <a:chExt cx="0" cy="0"/>
        </a:xfrm>
      </p:grpSpPr>
      <p:sp>
        <p:nvSpPr>
          <p:cNvPr id="2" name="Object 1"/>
          <p:cNvSpPr/>
          <p:nvPr/>
        </p:nvSpPr>
        <p:spPr>
          <a:xfrm>
            <a:off x="0" y="6309360"/>
            <a:ext cx="12191996" cy="548640"/>
          </a:xfrm>
          <a:prstGeom prst="rect">
            <a:avLst/>
          </a:prstGeom>
          <a:solidFill>
            <a:srgbClr val="003b75"/>
          </a:solidFill>
        </p:spPr>
      </p:sp>
      <p:pic>
        <p:nvPicPr>
          <p:cNvPr id="3" name="Object 2" descr="preencoded.png">    </p:cNvPr>
          <p:cNvPicPr>
            <a:picLocks noChangeAspect="1"/>
          </p:cNvPicPr>
          <p:nvPr/>
        </p:nvPicPr>
        <p:blipFill>
          <a:blip r:embed="rId1" cstate="print"/>
          <a:stretch>
            <a:fillRect/>
          </a:stretch>
        </p:blipFill>
        <p:spPr>
          <a:xfrm>
            <a:off x="11247120" y="274320"/>
            <a:ext cx="640080" cy="640080"/>
          </a:xfrm>
          <a:prstGeom prst="rect">
            <a:avLst/>
          </a:prstGeom>
        </p:spPr>
      </p:pic>
      <p:pic>
        <p:nvPicPr>
          <p:cNvPr id="4" name="Object 3" descr="preencoded.png">    </p:cNvPr>
          <p:cNvPicPr>
            <a:picLocks noChangeAspect="1"/>
          </p:cNvPicPr>
          <p:nvPr/>
        </p:nvPicPr>
        <p:blipFill>
          <a:blip r:embed="rId2" cstate="print"/>
          <a:stretch>
            <a:fillRect/>
          </a:stretch>
        </p:blipFill>
        <p:spPr>
          <a:xfrm>
            <a:off x="10469880" y="5440680"/>
            <a:ext cx="1527048" cy="685800"/>
          </a:xfrm>
          <a:prstGeom prst="rect">
            <a:avLst/>
          </a:prstGeom>
        </p:spPr>
      </p:pic>
      <p:sp>
        <p:nvSpPr>
          <p:cNvPr id="5" name="Object 4"/>
          <p:cNvSpPr/>
          <p:nvPr/>
        </p:nvSpPr>
        <p:spPr>
          <a:xfrm>
            <a:off x="0" y="6309360"/>
            <a:ext cx="12191996" cy="548640"/>
          </a:xfrm>
          <a:prstGeom prst="rect">
            <a:avLst/>
          </a:prstGeom>
          <a:noFill/>
        </p:spPr>
        <p:txBody>
          <a:bodyPr wrap="square" rtlCol="0" anchor="ctr"/>
          <a:lstStyle/>
          <a:p>
            <a:pPr algn="ctr"/>
            <a:r>
              <a:rPr lang="en-US" sz="1200" dirty="0" smtClean="0">
                <a:solidFill>
                  <a:srgbClr val="FFFFFF"/>
                </a:solidFill>
              </a:rPr>
              <a:t>S.T.A.R. Laboratories - Confidential</a:t>
            </a:r>
          </a:p>
        </p:txBody>
      </p:sp>
      <p:sp>
        <p:nvSpPr>
          <p:cNvPr id="25" name="Slide Number Placeholder 24"/>
          <p:cNvSpPr>
            <a:spLocks noGrp="1"/>
          </p:cNvSpPr>
          <p:nvPr>
            <p:ph type="sldNum" sz="quarter" idx="4294967295"/>
          </p:nvPr>
        </p:nvSpPr>
        <p:spPr>
          <a:xfrm>
            <a:off x="548640" y="6400800"/>
            <a:ext cx="800000" cy="300000"/>
          </a:xfrm>
          <a:prstGeom prst="rect">
            <a:avLst/>
          </a:prstGeom>
          <a:extLst>
            <a:ext uri="{C572A759-6A51-4108-AA02-DFA0A04FC94B}">
              <ma14:wrappingTextBoxFlag xmlns:ma14="http://schemas.microsoft.com/office/mac/drawingml/2011/main" val="0"/>
            </a:ext>
          </a:extLst>
        </p:spPr>
        <p:txBody>
          <a:bodyPr/>
          <a:lstStyle>
            <a:lvl1pPr>
              <a:defRPr sz="1000">
                <a:solidFill>
                  <a:srgbClr val="FFFFFF"/>
                </a:solidFill>
                <a:latin typeface="Arial"/>
                <a:cs typeface="Arial"/>
              </a:defRPr>
            </a:lvl1pPr>
          </a:lstStyle>
          <a:p>
            <a:fld id="{F7021451-1387-4CA6-816F-3879F97B5CBC}" type="slidenum">
              <a:rPr lang="en-US" smtClean="0"/>
              <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HANKS_SLIDE">
    <p:bg>
      <p:bgPr>
        <a:solidFill>
          <a:srgbClr val="36ABFF"/>
        </a:solidFill>
        <a:effectLst/>
      </p:bgPr>
    </p:bg>
    <p:spTree>
      <p:nvGrpSpPr>
        <p:cNvPr id="1" name=""/>
        <p:cNvGrpSpPr/>
        <p:nvPr/>
      </p:nvGrpSpPr>
      <p:grpSpPr>
        <a:xfrm>
          <a:off x="0" y="0"/>
          <a:ext cx="0" cy="0"/>
          <a:chOff x="0" y="0"/>
          <a:chExt cx="0" cy="0"/>
        </a:xfrm>
      </p:grpSpPr>
      <p:sp>
        <p:nvSpPr>
          <p:cNvPr id="2" name="Object 1"/>
          <p:cNvSpPr/>
          <p:nvPr/>
        </p:nvSpPr>
        <p:spPr>
          <a:xfrm>
            <a:off x="0" y="3108960"/>
            <a:ext cx="12191996" cy="1828800"/>
          </a:xfrm>
          <a:prstGeom prst="rect">
            <a:avLst/>
          </a:prstGeom>
          <a:solidFill>
            <a:srgbClr val="ffffff"/>
          </a:solidFill>
        </p:spPr>
      </p:sp>
      <p:sp>
        <p:nvSpPr>
          <p:cNvPr id="3" name="Object 2"/>
          <p:cNvSpPr/>
          <p:nvPr/>
        </p:nvSpPr>
        <p:spPr>
          <a:xfrm>
            <a:off x="0" y="822960"/>
            <a:ext cx="12191996" cy="914400"/>
          </a:xfrm>
          <a:prstGeom prst="rect">
            <a:avLst/>
          </a:prstGeom>
          <a:noFill/>
        </p:spPr>
        <p:txBody>
          <a:bodyPr wrap="square" rtlCol="0" anchor="ctr"/>
          <a:lstStyle/>
          <a:p>
            <a:pPr algn="ctr"/>
            <a:r>
              <a:rPr lang="en-US" sz="6000" dirty="0" smtClean="0">
                <a:solidFill>
                  <a:srgbClr val="FFFFFF"/>
                </a:solidFill>
                <a:latin typeface="Arial" pitchFamily="34" charset="0"/>
                <a:cs typeface="Arial" pitchFamily="34" charset="0"/>
              </a:rPr>
              <a:t>Thank You!</a:t>
            </a:r>
          </a:p>
        </p:txBody>
      </p:sp>
      <p:pic>
        <p:nvPicPr>
          <p:cNvPr id="4" name="Object 3" descr="images/starlabs_logo.png">    </p:cNvPr>
          <p:cNvPicPr>
            <a:picLocks noChangeAspect="1"/>
          </p:cNvPicPr>
          <p:nvPr/>
        </p:nvPicPr>
        <p:blipFill>
          <a:blip r:embed="rId1" cstate="print"/>
          <a:stretch>
            <a:fillRect/>
          </a:stretch>
        </p:blipFill>
        <p:spPr>
          <a:xfrm>
            <a:off x="4206240" y="3200400"/>
            <a:ext cx="3657600" cy="164592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arget="../slideLayouts/slideLayout1.xml" Type="http://schemas.openxmlformats.org/officeDocument/2006/relationships/slideLayout"/><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theme/theme1.xml" Type="http://schemas.openxmlformats.org/officeDocument/2006/relationships/theme"/></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arget="https://github.com/gitbrent/pptxgenjs" TargetMode="External" Type="http://schemas.openxmlformats.org/officeDocument/2006/relationships/hyperlink"/><Relationship Id="rId3" Target="https://github.com/gitbrent" TargetMode="External" Type="http://schemas.openxmlformats.org/officeDocument/2006/relationships/hyperlink"/><Relationship Id="rId4" Target="../slideLayouts/slideLayout1.xml" Type="http://schemas.openxmlformats.org/officeDocument/2006/relationships/slideLayout"/></Relationships>
</file>

<file path=ppt/slides/_rels/slide10.xml.rels><?xml version="1.0" encoding="UTF-8" standalone="yes"?>
<Relationships xmlns="http://schemas.openxmlformats.org/package/2006/relationships"><Relationship Id="rId1" Target="/ppt/charts/chart19.xml" Type="http://schemas.openxmlformats.org/officeDocument/2006/relationships/chart"/><Relationship Id="rId2" Target="../slideLayouts/slideLayout1.xml" Type="http://schemas.openxmlformats.org/officeDocument/2006/relationships/slideLayout"/></Relationships>
</file>

<file path=ppt/slides/_rels/slide11.xml.rels><?xml version="1.0" encoding="UTF-8" standalone="yes"?>
<Relationships xmlns="http://schemas.openxmlformats.org/package/2006/relationships"><Relationship Id="rId1" Target="/ppt/charts/chart20.xml" Type="http://schemas.openxmlformats.org/officeDocument/2006/relationships/chart"/><Relationship Id="rId2" Target="/ppt/charts/chart21.xml" Type="http://schemas.openxmlformats.org/officeDocument/2006/relationships/chart"/><Relationship Id="rId3" Target="/ppt/charts/chart22.xml" Type="http://schemas.openxmlformats.org/officeDocument/2006/relationships/chart"/><Relationship Id="rId4" Target="/ppt/charts/chart23.xml" Type="http://schemas.openxmlformats.org/officeDocument/2006/relationships/chart"/><Relationship Id="rId5" Target="../slideLayouts/slideLayout1.xml" Type="http://schemas.openxmlformats.org/officeDocument/2006/relationships/slideLayout"/></Relationships>
</file>

<file path=ppt/slides/_rels/slide12.xml.rels><?xml version="1.0" encoding="UTF-8" standalone="yes"?>
<Relationships xmlns="http://schemas.openxmlformats.org/package/2006/relationships"><Relationship Id="rId1" Target="/ppt/charts/chart24.xml" Type="http://schemas.openxmlformats.org/officeDocument/2006/relationships/chart"/><Relationship Id="rId2" Target="/ppt/charts/chart25.xml" Type="http://schemas.openxmlformats.org/officeDocument/2006/relationships/chart"/><Relationship Id="rId3" Target="/ppt/charts/chart26.xml" Type="http://schemas.openxmlformats.org/officeDocument/2006/relationships/chart"/><Relationship Id="rId4" Target="/ppt/charts/chart27.xml" Type="http://schemas.openxmlformats.org/officeDocument/2006/relationships/chart"/><Relationship Id="rId5" Target="/ppt/charts/chart28.xml" Type="http://schemas.openxmlformats.org/officeDocument/2006/relationships/chart"/><Relationship Id="rId6" Target="/ppt/charts/chart29.xml" Type="http://schemas.openxmlformats.org/officeDocument/2006/relationships/chart"/><Relationship Id="rId7" Target="/ppt/charts/chart30.xml" Type="http://schemas.openxmlformats.org/officeDocument/2006/relationships/chart"/><Relationship Id="rId8" Target="../slideLayouts/slideLayout1.xml" Type="http://schemas.openxmlformats.org/officeDocument/2006/relationships/slideLayout"/></Relationships>
</file>

<file path=ppt/slides/_rels/slide13.xml.rels><?xml version="1.0" encoding="UTF-8" standalone="yes"?>
<Relationships xmlns="http://schemas.openxmlformats.org/package/2006/relationships"><Relationship Id="rId1" Target="/ppt/charts/chart31.xml" Type="http://schemas.openxmlformats.org/officeDocument/2006/relationships/chart"/><Relationship Id="rId2" Target="../slideLayouts/slideLayout1.xml" Type="http://schemas.openxmlformats.org/officeDocument/2006/relationships/slideLayout"/></Relationships>
</file>

<file path=ppt/slides/_rels/slide14.xml.rels><?xml version="1.0" encoding="UTF-8" standalone="yes"?>
<Relationships xmlns="http://schemas.openxmlformats.org/package/2006/relationships"><Relationship Id="rId1" Target="/ppt/charts/chart32.xml" Type="http://schemas.openxmlformats.org/officeDocument/2006/relationships/chart"/><Relationship Id="rId2" Target="/ppt/charts/chart33.xml" Type="http://schemas.openxmlformats.org/officeDocument/2006/relationships/chart"/><Relationship Id="rId3" Target="/ppt/charts/chart34.xml" Type="http://schemas.openxmlformats.org/officeDocument/2006/relationships/chart"/><Relationship Id="rId4" Target="/ppt/charts/chart35.xml" Type="http://schemas.openxmlformats.org/officeDocument/2006/relationships/chart"/><Relationship Id="rId5" Target="../slideLayouts/slideLayout1.xml" Type="http://schemas.openxmlformats.org/officeDocument/2006/relationships/slideLayout"/></Relationships>
</file>

<file path=ppt/slides/_rels/slide15.xml.rels><?xml version="1.0" encoding="UTF-8" standalone="yes"?>
<Relationships xmlns="http://schemas.openxmlformats.org/package/2006/relationships"><Relationship Id="rId1" Target="../media/image6.gif" Type="http://schemas.openxmlformats.org/officeDocument/2006/relationships/image"/><Relationship Id="rId2" Target="/ppt/charts/chart36.xml" Type="http://schemas.openxmlformats.org/officeDocument/2006/relationships/chart"/><Relationship Id="rId3" Target="/ppt/charts/chart37.xml" Type="http://schemas.openxmlformats.org/officeDocument/2006/relationships/chart"/><Relationship Id="rId4" Target="/ppt/charts/chart38.xml" Type="http://schemas.openxmlformats.org/officeDocument/2006/relationships/chart"/><Relationship Id="rId5" Target="/ppt/charts/chart39.xml" Type="http://schemas.openxmlformats.org/officeDocument/2006/relationships/chart"/><Relationship Id="rId6" Target="/ppt/charts/chart40.xml" Type="http://schemas.openxmlformats.org/officeDocument/2006/relationships/chart"/><Relationship Id="rId7" Target="/ppt/charts/chart41.xml" Type="http://schemas.openxmlformats.org/officeDocument/2006/relationships/chart"/><Relationship Id="rId8" Target="../slideLayouts/slideLayout1.xml" Type="http://schemas.openxmlformats.org/officeDocument/2006/relationships/slideLayout"/></Relationships>
</file>

<file path=ppt/slides/_rels/slide16.xml.rels><?xml version="1.0" encoding="UTF-8" standalone="yes"?>
<Relationships xmlns="http://schemas.openxmlformats.org/package/2006/relationships"><Relationship Id="rId1" Target="/ppt/charts/chart42.xml" Type="http://schemas.openxmlformats.org/officeDocument/2006/relationships/chart"/><Relationship Id="rId2" Target="/ppt/charts/chart43.xml" Type="http://schemas.openxmlformats.org/officeDocument/2006/relationships/chart"/><Relationship Id="rId3" Target="../slideLayouts/slideLayout1.xml" Type="http://schemas.openxmlformats.org/officeDocument/2006/relationships/slideLayout"/></Relationships>
</file>

<file path=ppt/slides/_rels/slide17.xml.rels><?xml version="1.0" encoding="UTF-8" standalone="yes"?>
<Relationships xmlns="http://schemas.openxmlformats.org/package/2006/relationships"><Relationship Id="rId1" Target="../slideLayouts/slideLayout1.xml" Type="http://schemas.openxmlformats.org/officeDocument/2006/relationships/slideLayout"/></Relationships>
</file>

<file path=ppt/slides/_rels/slide18.xml.rels><?xml version="1.0" encoding="UTF-8" standalone="yes"?>
<Relationships xmlns="http://schemas.openxmlformats.org/package/2006/relationships"><Relationship Id="rId1" Target="../slideLayouts/slideLayout1.xml" Type="http://schemas.openxmlformats.org/officeDocument/2006/relationships/slideLayout"/></Relationships>
</file>

<file path=ppt/slides/_rels/slide19.xml.rels><?xml version="1.0" encoding="UTF-8" standalone="yes"?>
<Relationships xmlns="http://schemas.openxmlformats.org/package/2006/relationships"><Relationship Id="rId1" Target="../slideLayouts/slideLayout1.xml" Type="http://schemas.openxmlformats.org/officeDocument/2006/relationships/slideLayout"/></Relationships>
</file>

<file path=ppt/slides/_rels/slide2.xml.rels><?xml version="1.0" encoding="UTF-8" standalone="yes"?>
<Relationships xmlns="http://schemas.openxmlformats.org/package/2006/relationships"><Relationship Id="rId1" Target="../slideLayouts/slideLayout1.xml" Type="http://schemas.openxmlformats.org/officeDocument/2006/relationships/slideLayout"/></Relationships>
</file>

<file path=ppt/slides/_rels/slide20.xml.rels><?xml version="1.0" encoding="UTF-8" standalone="yes"?>
<Relationships xmlns="http://schemas.openxmlformats.org/package/2006/relationships"><Relationship Id="rId1" Target="../slideLayouts/slideLayout1.xml" Type="http://schemas.openxmlformats.org/officeDocument/2006/relationships/slideLayout"/></Relationships>
</file>

<file path=ppt/slides/_rels/slide21.xml.rels><?xml version="1.0" encoding="UTF-8" standalone="yes"?>
<Relationships xmlns="http://schemas.openxmlformats.org/package/2006/relationships"><Relationship Id="rId1" Target="../slideLayouts/slideLayout1.xml" Type="http://schemas.openxmlformats.org/officeDocument/2006/relationships/slideLayout"/></Relationships>
</file>

<file path=ppt/slides/_rels/slide22.xml.rels><?xml version="1.0" encoding="UTF-8" standalone="yes"?>
<Relationships xmlns="http://schemas.openxmlformats.org/package/2006/relationships"><Relationship Id="rId1" Target="../slideLayouts/slideLayout1.xml" Type="http://schemas.openxmlformats.org/officeDocument/2006/relationships/slideLayout"/></Relationships>
</file>

<file path=ppt/slides/_rels/slide23.xml.rels><?xml version="1.0" encoding="UTF-8" standalone="yes"?>
<Relationships xmlns="http://schemas.openxmlformats.org/package/2006/relationships"><Relationship Id="rId1" Target="../slideLayouts/slideLayout1.xml" Type="http://schemas.openxmlformats.org/officeDocument/2006/relationships/slideLayout"/></Relationships>
</file>

<file path=ppt/slides/_rels/slide24.xml.rels><?xml version="1.0" encoding="UTF-8" standalone="yes"?>
<Relationships xmlns="http://schemas.openxmlformats.org/package/2006/relationships"><Relationship Id="rId1" Target="../slideLayouts/slideLayout1.xml" Type="http://schemas.openxmlformats.org/officeDocument/2006/relationships/slideLayout"/></Relationships>
</file>

<file path=ppt/slides/_rels/slide25.xml.rels><?xml version="1.0" encoding="UTF-8" standalone="yes"?>
<Relationships xmlns="http://schemas.openxmlformats.org/package/2006/relationships"><Relationship Id="rId1" Target="../slideLayouts/slideLayout1.xml" Type="http://schemas.openxmlformats.org/officeDocument/2006/relationships/slideLayout"/></Relationships>
</file>

<file path=ppt/slides/_rels/slide26.xml.rels><?xml version="1.0" encoding="UTF-8" standalone="yes"?>
<Relationships xmlns="http://schemas.openxmlformats.org/package/2006/relationships"><Relationship Id="rId1" Target="../slideLayouts/slideLayout1.xml" Type="http://schemas.openxmlformats.org/officeDocument/2006/relationships/slideLayout"/></Relationships>
</file>

<file path=ppt/slides/_rels/slide27.xml.rels><?xml version="1.0" encoding="UTF-8" standalone="yes"?>
<Relationships xmlns="http://schemas.openxmlformats.org/package/2006/relationships"><Relationship Id="rId1" Target="../slideLayouts/slideLayout1.xml" Type="http://schemas.openxmlformats.org/officeDocument/2006/relationships/slideLayout"/></Relationships>
</file>

<file path=ppt/slides/_rels/slide28.xml.rels><?xml version="1.0" encoding="UTF-8" standalone="yes"?>
<Relationships xmlns="http://schemas.openxmlformats.org/package/2006/relationships"><Relationship Id="rId1" Target="../slideLayouts/slideLayout1.xml" Type="http://schemas.openxmlformats.org/officeDocument/2006/relationships/slideLayout"/></Relationships>
</file>

<file path=ppt/slides/_rels/slide29.xml.rels><?xml version="1.0" encoding="UTF-8" standalone="yes"?>
<Relationships xmlns="http://schemas.openxmlformats.org/package/2006/relationships"><Relationship Id="rId1" Target="../slideLayouts/slideLayout1.xml" Type="http://schemas.openxmlformats.org/officeDocument/2006/relationships/slideLayout"/></Relationships>
</file>

<file path=ppt/slides/_rels/slide3.xml.rels><?xml version="1.0" encoding="UTF-8" standalone="yes"?>
<Relationships xmlns="http://schemas.openxmlformats.org/package/2006/relationships"><Relationship Id="rId1" Target="../slideLayouts/slideLayout1.xml" Type="http://schemas.openxmlformats.org/officeDocument/2006/relationships/slideLayout"/></Relationships>
</file>

<file path=ppt/slides/_rels/slide30.xml.rels><?xml version="1.0" encoding="UTF-8" standalone="yes"?>
<Relationships xmlns="http://schemas.openxmlformats.org/package/2006/relationships"><Relationship Id="rId1" Target="../slideLayouts/slideLayout1.xml" Type="http://schemas.openxmlformats.org/officeDocument/2006/relationships/slideLayout"/></Relationships>
</file>

<file path=ppt/slides/_rels/slide31.xml.rels><?xml version="1.0" encoding="UTF-8" standalone="yes"?>
<Relationships xmlns="http://schemas.openxmlformats.org/package/2006/relationships"><Relationship Id="rId1" Target="../slideLayouts/slideLayout1.xml" Type="http://schemas.openxmlformats.org/officeDocument/2006/relationships/slideLayout"/></Relationships>
</file>

<file path=ppt/slides/_rels/slide32.xml.rels><?xml version="1.0" encoding="UTF-8" standalone="yes"?>
<Relationships xmlns="http://schemas.openxmlformats.org/package/2006/relationships"><Relationship Id="rId1" Target="../slideLayouts/slideLayout1.xml" Type="http://schemas.openxmlformats.org/officeDocument/2006/relationships/slideLayout"/></Relationships>
</file>

<file path=ppt/slides/_rels/slide33.xml.rels><?xml version="1.0" encoding="UTF-8" standalone="yes"?>
<Relationships xmlns="http://schemas.openxmlformats.org/package/2006/relationships"><Relationship Id="rId1" Target="../slideLayouts/slideLayout1.xml" Type="http://schemas.openxmlformats.org/officeDocument/2006/relationships/slideLayout"/></Relationships>
</file>

<file path=ppt/slides/_rels/slide34.xml.rels><?xml version="1.0" encoding="UTF-8" standalone="yes"?>
<Relationships xmlns="http://schemas.openxmlformats.org/package/2006/relationships"><Relationship Id="rId1" Target="../slideLayouts/slideLayout3.xml" Type="http://schemas.openxmlformats.org/officeDocument/2006/relationships/slideLayout"/></Relationships>
</file>

<file path=ppt/slides/_rels/slide35.xml.rels><?xml version="1.0" encoding="UTF-8" standalone="yes"?>
<Relationships xmlns="http://schemas.openxmlformats.org/package/2006/relationships"><Relationship Id="rId1" Target="../slideLayouts/slideLayout3.xml" Type="http://schemas.openxmlformats.org/officeDocument/2006/relationships/slideLayout"/></Relationships>
</file>

<file path=ppt/slides/_rels/slide36.xml.rels><?xml version="1.0" encoding="UTF-8" standalone="yes"?>
<Relationships xmlns="http://schemas.openxmlformats.org/package/2006/relationships"><Relationship Id="rId1" Target="../slideLayouts/slideLayout3.xml" Type="http://schemas.openxmlformats.org/officeDocument/2006/relationships/slideLayout"/></Relationships>
</file>

<file path=ppt/slides/_rels/slide37.xml.rels><?xml version="1.0" encoding="UTF-8" standalone="yes"?>
<Relationships xmlns="http://schemas.openxmlformats.org/package/2006/relationships"><Relationship Id="rId1" Target="../slideLayouts/slideLayout1.xml" Type="http://schemas.openxmlformats.org/officeDocument/2006/relationships/slideLayout"/></Relationships>
</file>

<file path=ppt/slides/_rels/slide38.xml.rels><?xml version="1.0" encoding="UTF-8" standalone="yes"?>
<Relationships xmlns="http://schemas.openxmlformats.org/package/2006/relationships"><Relationship Id="rId1" Target="../slideLayouts/slideLayout1.xml" Type="http://schemas.openxmlformats.org/officeDocument/2006/relationships/slideLayout"/></Relationships>
</file>

<file path=ppt/slides/_rels/slide39.xml.rels><?xml version="1.0" encoding="UTF-8" standalone="yes"?>
<Relationships xmlns="http://schemas.openxmlformats.org/package/2006/relationships"><Relationship Id="rId1" Target="../slideLayouts/slideLayout1.xml" Type="http://schemas.openxmlformats.org/officeDocument/2006/relationships/slideLayout"/></Relationships>
</file>

<file path=ppt/slides/_rels/slide4.xml.rels><?xml version="1.0" encoding="UTF-8" standalone="yes"?>
<Relationships xmlns="http://schemas.openxmlformats.org/package/2006/relationships"><Relationship Id="rId1" Target="../slideLayouts/slideLayout1.xml" Type="http://schemas.openxmlformats.org/officeDocument/2006/relationships/slideLayout"/></Relationships>
</file>

<file path=ppt/slides/_rels/slide40.xml.rels><?xml version="1.0" encoding="UTF-8" standalone="yes"?>
<Relationships xmlns="http://schemas.openxmlformats.org/package/2006/relationships"><Relationship Id="rId1" Target="../slideLayouts/slideLayout1.xml" Type="http://schemas.openxmlformats.org/officeDocument/2006/relationships/slideLayout"/></Relationships>
</file>

<file path=ppt/slides/_rels/slide41.xml.rels><?xml version="1.0" encoding="UTF-8" standalone="yes"?>
<Relationships xmlns="http://schemas.openxmlformats.org/package/2006/relationships"><Relationship Id="rId1" Target="../slideLayouts/slideLayout1.xml" Type="http://schemas.openxmlformats.org/officeDocument/2006/relationships/slideLayout"/></Relationships>
</file>

<file path=ppt/slides/_rels/slide42.xml.rels><?xml version="1.0" encoding="UTF-8" standalone="yes"?>
<Relationships xmlns="http://schemas.openxmlformats.org/package/2006/relationships"><Relationship Id="rId1" Target="../slideLayouts/slideLayout1.xml" Type="http://schemas.openxmlformats.org/officeDocument/2006/relationships/slideLayout"/></Relationships>
</file>

<file path=ppt/slides/_rels/slide43.xml.rels><?xml version="1.0" encoding="UTF-8" standalone="yes"?>
<Relationships xmlns="http://schemas.openxmlformats.org/package/2006/relationships"><Relationship Id="rId1" Target="../media/image7.gif" Type="http://schemas.openxmlformats.org/officeDocument/2006/relationships/image"/><Relationship Id="rId2" Target="../media/image8.jpg" Type="http://schemas.openxmlformats.org/officeDocument/2006/relationships/image"/><Relationship Id="rId3" Target="../media/image9.png" Type="http://schemas.openxmlformats.org/officeDocument/2006/relationships/image"/><Relationship Id="rId4" Target="../media/image10.gif" Type="http://schemas.openxmlformats.org/officeDocument/2006/relationships/image"/><Relationship Id="rId5" Target="../media/image11.png" Type="http://schemas.openxmlformats.org/officeDocument/2006/relationships/image"/><Relationship Id="rId6" Target="../media/image12.jpeg" Type="http://schemas.openxmlformats.org/officeDocument/2006/relationships/image"/><Relationship Id="rId7" Target="https://github.com/gitbrent/pptxgenjs" TargetMode="External" Type="http://schemas.openxmlformats.org/officeDocument/2006/relationships/hyperlink"/><Relationship Id="rId8" Target="../slideLayouts/slideLayout1.xml" Type="http://schemas.openxmlformats.org/officeDocument/2006/relationships/slideLayout"/></Relationships>
</file>

<file path=ppt/slides/_rels/slide44.xml.rels><?xml version="1.0" encoding="UTF-8" standalone="yes"?>
<Relationships xmlns="http://schemas.openxmlformats.org/package/2006/relationships"><Relationship Id="rId54" Target="../media/media53.m4v" Type="http://schemas.openxmlformats.org/officeDocument/2006/relationships/video"/><Relationship Id="rId55" Target="../media/media53.m4v" Type="http://schemas.microsoft.com/office/2007/relationships/media"/><Relationship Id="rId56" Target="../media/image53.png" Type="http://schemas.openxmlformats.org/officeDocument/2006/relationships/image"/><Relationship Id="rId57" Target="../media/media56.mpg" Type="http://schemas.openxmlformats.org/officeDocument/2006/relationships/video"/><Relationship Id="rId58" Target="../media/media56.mpg" Type="http://schemas.microsoft.com/office/2007/relationships/media"/><Relationship Id="rId59" Target="../media/image56.png" Type="http://schemas.openxmlformats.org/officeDocument/2006/relationships/image"/><Relationship Id="rId60" Target="../media/media59.mov" Type="http://schemas.openxmlformats.org/officeDocument/2006/relationships/video"/><Relationship Id="rId61" Target="../media/media59.mov" Type="http://schemas.microsoft.com/office/2007/relationships/media"/><Relationship Id="rId62" Target="../media/image59.png" Type="http://schemas.openxmlformats.org/officeDocument/2006/relationships/image"/><Relationship Id="rId63" Target="../media/media62.mp4" Type="http://schemas.openxmlformats.org/officeDocument/2006/relationships/video"/><Relationship Id="rId64" Target="../media/media62.mp4" Type="http://schemas.microsoft.com/office/2007/relationships/media"/><Relationship Id="rId65" Target="../media/image62.png" Type="http://schemas.openxmlformats.org/officeDocument/2006/relationships/image"/><Relationship Id="rId66" Target="../media/media65.avi" Type="http://schemas.openxmlformats.org/officeDocument/2006/relationships/video"/><Relationship Id="rId67" Target="../media/media65.avi" Type="http://schemas.microsoft.com/office/2007/relationships/media"/><Relationship Id="rId68" Target="../media/image65.png" Type="http://schemas.openxmlformats.org/officeDocument/2006/relationships/image"/><Relationship Id="rId69" Target="https://www.youtube.com/embed/Dph6ynRVyUc" TargetMode="External" Type="http://schemas.openxmlformats.org/officeDocument/2006/relationships/video"/><Relationship Id="rId70" Target="../media/image68.png" Type="http://schemas.openxmlformats.org/officeDocument/2006/relationships/image"/><Relationship Id="rId71" Target="../slideLayouts/slideLayout1.xml" Type="http://schemas.openxmlformats.org/officeDocument/2006/relationships/slideLayout"/></Relationships>
</file>

<file path=ppt/slides/_rels/slide45.xml.rels><?xml version="1.0" encoding="UTF-8" standalone="yes"?>
<Relationships xmlns="http://schemas.openxmlformats.org/package/2006/relationships"><Relationship Id="rId71" Target="../media/media70.mp3" Type="http://schemas.openxmlformats.org/officeDocument/2006/relationships/audio"/><Relationship Id="rId72" Target="../media/media70.mp3" Type="http://schemas.microsoft.com/office/2007/relationships/media"/><Relationship Id="rId73" Target="../media/image70.png" Type="http://schemas.openxmlformats.org/officeDocument/2006/relationships/image"/><Relationship Id="rId74" Target="../media/media73.wav" Type="http://schemas.openxmlformats.org/officeDocument/2006/relationships/audio"/><Relationship Id="rId75" Target="../media/media73.wav" Type="http://schemas.microsoft.com/office/2007/relationships/media"/><Relationship Id="rId76" Target="../media/image73.png" Type="http://schemas.openxmlformats.org/officeDocument/2006/relationships/image"/><Relationship Id="rId77" Target="../slideLayouts/slideLayout1.xml" Type="http://schemas.openxmlformats.org/officeDocument/2006/relationships/slideLayout"/></Relationships>
</file>

<file path=ppt/slides/_rels/slide46.xml.rels><?xml version="1.0" encoding="UTF-8" standalone="yes"?>
<Relationships xmlns="http://schemas.openxmlformats.org/package/2006/relationships"><Relationship Id="rId1" Target="../slideLayouts/slideLayout1.xml" Type="http://schemas.openxmlformats.org/officeDocument/2006/relationships/slideLayout"/></Relationships>
</file>

<file path=ppt/slides/_rels/slide47.xml.rels><?xml version="1.0" encoding="UTF-8" standalone="yes"?>
<Relationships xmlns="http://schemas.openxmlformats.org/package/2006/relationships"><Relationship Id="rId1" Target="../slideLayouts/slideLayout1.xml" Type="http://schemas.openxmlformats.org/officeDocument/2006/relationships/slideLayout"/></Relationships>
</file>

<file path=ppt/slides/_rels/slide48.xml.rels><?xml version="1.0" encoding="UTF-8" standalone="yes"?>
<Relationships xmlns="http://schemas.openxmlformats.org/package/2006/relationships"><Relationship Id="rId1" Target="../slideLayouts/slideLayout2.xml" Type="http://schemas.openxmlformats.org/officeDocument/2006/relationships/slideLayout"/></Relationships>
</file>

<file path=ppt/slides/_rels/slide49.xml.rels><?xml version="1.0" encoding="UTF-8" standalone="yes"?>
<Relationships xmlns="http://schemas.openxmlformats.org/package/2006/relationships"><Relationship Id="rId1" Target="../slideLayouts/slideLayout3.xml" Type="http://schemas.openxmlformats.org/officeDocument/2006/relationships/slideLayout"/></Relationships>
</file>

<file path=ppt/slides/_rels/slide5.xml.rels><?xml version="1.0" encoding="UTF-8" standalone="yes"?>
<Relationships xmlns="http://schemas.openxmlformats.org/package/2006/relationships"><Relationship Id="rId1" Target="/ppt/charts/chart2.xml" Type="http://schemas.openxmlformats.org/officeDocument/2006/relationships/chart"/><Relationship Id="rId2" Target="/ppt/charts/chart3.xml" Type="http://schemas.openxmlformats.org/officeDocument/2006/relationships/chart"/><Relationship Id="rId3" Target="/ppt/charts/chart4.xml" Type="http://schemas.openxmlformats.org/officeDocument/2006/relationships/chart"/><Relationship Id="rId4" Target="/ppt/charts/chart5.xml" Type="http://schemas.openxmlformats.org/officeDocument/2006/relationships/chart"/><Relationship Id="rId5" Target="../slideLayouts/slideLayout1.xml" Type="http://schemas.openxmlformats.org/officeDocument/2006/relationships/slideLayout"/></Relationships>
</file>

<file path=ppt/slides/_rels/slide50.xml.rels><?xml version="1.0" encoding="UTF-8" standalone="yes"?>
<Relationships xmlns="http://schemas.openxmlformats.org/package/2006/relationships"><Relationship Id="rId1" Target="../slideLayouts/slideLayout3.xml" Type="http://schemas.openxmlformats.org/officeDocument/2006/relationships/slideLayout"/></Relationships>
</file>

<file path=ppt/slides/_rels/slide51.xml.rels><?xml version="1.0" encoding="UTF-8" standalone="yes"?>
<Relationships xmlns="http://schemas.openxmlformats.org/package/2006/relationships"><Relationship Id="rId1" Target="../slideLayouts/slideLayout4.xml" Type="http://schemas.openxmlformats.org/officeDocument/2006/relationships/slideLayout"/></Relationships>
</file>

<file path=ppt/slides/_rels/slide6.xml.rels><?xml version="1.0" encoding="UTF-8" standalone="yes"?>
<Relationships xmlns="http://schemas.openxmlformats.org/package/2006/relationships"><Relationship Id="rId1" Target="/ppt/charts/chart6.xml" Type="http://schemas.openxmlformats.org/officeDocument/2006/relationships/chart"/><Relationship Id="rId2" Target="/ppt/charts/chart7.xml" Type="http://schemas.openxmlformats.org/officeDocument/2006/relationships/chart"/><Relationship Id="rId3" Target="/ppt/charts/chart8.xml" Type="http://schemas.openxmlformats.org/officeDocument/2006/relationships/chart"/><Relationship Id="rId4" Target="/ppt/charts/chart9.xml" Type="http://schemas.openxmlformats.org/officeDocument/2006/relationships/chart"/><Relationship Id="rId5" Target="../slideLayouts/slideLayout1.xml" Type="http://schemas.openxmlformats.org/officeDocument/2006/relationships/slideLayout"/></Relationships>
</file>

<file path=ppt/slides/_rels/slide7.xml.rels><?xml version="1.0" encoding="UTF-8" standalone="yes"?>
<Relationships xmlns="http://schemas.openxmlformats.org/package/2006/relationships"><Relationship Id="rId1" Target="/ppt/charts/chart10.xml" Type="http://schemas.openxmlformats.org/officeDocument/2006/relationships/chart"/><Relationship Id="rId2" Target="/ppt/charts/chart11.xml" Type="http://schemas.openxmlformats.org/officeDocument/2006/relationships/chart"/><Relationship Id="rId3" Target="/ppt/charts/chart12.xml" Type="http://schemas.openxmlformats.org/officeDocument/2006/relationships/chart"/><Relationship Id="rId4" Target="/ppt/charts/chart13.xml" Type="http://schemas.openxmlformats.org/officeDocument/2006/relationships/chart"/><Relationship Id="rId5" Target="../slideLayouts/slideLayout1.xml" Type="http://schemas.openxmlformats.org/officeDocument/2006/relationships/slideLayout"/></Relationships>
</file>

<file path=ppt/slides/_rels/slide8.xml.rels><?xml version="1.0" encoding="UTF-8" standalone="yes"?>
<Relationships xmlns="http://schemas.openxmlformats.org/package/2006/relationships"><Relationship Id="rId1" Target="/ppt/charts/chart14.xml" Type="http://schemas.openxmlformats.org/officeDocument/2006/relationships/chart"/><Relationship Id="rId2" Target="../slideLayouts/slideLayout1.xml" Type="http://schemas.openxmlformats.org/officeDocument/2006/relationships/slideLayout"/></Relationships>
</file>

<file path=ppt/slides/_rels/slide9.xml.rels><?xml version="1.0" encoding="UTF-8" standalone="yes"?>
<Relationships xmlns="http://schemas.openxmlformats.org/package/2006/relationships"><Relationship Id="rId1" Target="/ppt/charts/chart15.xml" Type="http://schemas.openxmlformats.org/officeDocument/2006/relationships/chart"/><Relationship Id="rId2" Target="/ppt/charts/chart16.xml" Type="http://schemas.openxmlformats.org/officeDocument/2006/relationships/chart"/><Relationship Id="rId3" Target="/ppt/charts/chart17.xml" Type="http://schemas.openxmlformats.org/officeDocument/2006/relationships/chart"/><Relationship Id="rId4" Target="/ppt/charts/chart18.xml" Type="http://schemas.openxmlformats.org/officeDocument/2006/relationships/chart"/><Relationship Id="rId5" Target="../slideLayouts/slideLayout1.xml" Type="http://schemas.openxmlformats.org/officeDocument/2006/relationships/slideLayout"/></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1579011935"/>
              </p:ext>
            </p:extLst>
          </p:nvPr>
        </p:nvGraphicFramePr>
        <p:xfrm>
          <a:off x="457200" y="118872"/>
          <a:ext cx="11430000" cy="914400"/>
        </p:xfrm>
        <a:graphic>
          <a:graphicData uri="http://schemas.openxmlformats.org/drawingml/2006/table">
            <a:tbl>
              <a:tblPr/>
              <a:tblGrid>
                <a:gridCol w="11430000"/>
              </a:tblGrid>
              <a:tr h="0">
                <a:tc>
                  <a:txBody>
                    <a:bodyPr/>
                    <a:lstStyle/>
                    <a:p>
                      <a:pPr/>
                      <a:r>
                        <a:rPr lang="en-US" sz="1200" dirty="0" smtClean="0">
                          <a:solidFill>
                            <a:srgbClr val="9F9F9F"/>
                          </a:solidFill>
                        </a:rPr>
                        <a:t>Text Examples: Multi-Line Formatting, Hyperlinks, Text Shadow, Line-Break</a:t>
                      </a:r>
                    </a:p>
                  </a:txBody>
                  <a:tcPr marL="38100" marR="38100" marT="38100" marB="38100">
                    <a:lnL w="0">
                      <a:miter lim="400000"/>
                    </a:lnL>
                    <a:lnR w="0">
                      <a:miter lim="400000"/>
                    </a:lnR>
                    <a:lnT w="0">
                      <a:miter lim="400000"/>
                    </a:lnT>
                    <a:lnB w="12700" cap="flat" cmpd="sng" algn="ctr">
                      <a:solidFill>
                        <a:srgbClr val="CFCFCF"/>
                      </a:solidFill>
                    </a:lnB>
                  </a:tcPr>
                </a:tc>
              </a:tr>
            </a:tbl>
          </a:graphicData>
        </a:graphic>
      </p:graphicFrame>
      <p:sp>
        <p:nvSpPr>
          <p:cNvPr id="3" name="Object 2"/>
          <p:cNvSpPr/>
          <p:nvPr/>
        </p:nvSpPr>
        <p:spPr>
          <a:xfrm>
            <a:off x="457200" y="457200"/>
            <a:ext cx="4876798" cy="347472"/>
          </a:xfrm>
          <a:prstGeom prst="rect">
            <a:avLst/>
          </a:prstGeom>
          <a:noFill/>
        </p:spPr>
        <p:txBody>
          <a:bodyPr wrap="square" rtlCol="0" anchor="ctr"/>
          <a:lstStyle/>
          <a:p>
            <a:pPr/>
            <a:r>
              <a:rPr lang="en-US" dirty="0" smtClean="0">
                <a:solidFill>
                  <a:srgbClr val="0088CC"/>
                </a:solidFill>
              </a:rPr>
              <a:t>Word-Level Formatting:</a:t>
            </a:r>
          </a:p>
        </p:txBody>
      </p:sp>
      <p:sp>
        <p:nvSpPr>
          <p:cNvPr id="4" name="Object 3"/>
          <p:cNvSpPr/>
          <p:nvPr/>
        </p:nvSpPr>
        <p:spPr>
          <a:xfrm>
            <a:off x="457200" y="777240"/>
            <a:ext cx="5486400" cy="3657600"/>
          </a:xfrm>
          <a:prstGeom prst="rect">
            <a:avLst/>
          </a:prstGeom>
          <a:solidFill>
            <a:srgbClr val="232323"/>
          </a:solidFill>
        </p:spPr>
        <p:txBody>
          <a:bodyPr wrap="square" rtlCol="0"/>
          <a:lstStyle/>
          <a:p>
            <a:pPr algn="r"/>
            <a:r>
              <a:rPr lang="en-US" sz="2400" dirty="0" smtClean="0">
                <a:solidFill>
                  <a:srgbClr val="99ABCC"/>
                </a:solidFill>
                <a:latin typeface="Courier New" pitchFamily="34" charset="0"/>
                <a:cs typeface="Courier New" pitchFamily="34" charset="0"/>
              </a:rPr>
              <a:t>1st</a:t>
            </a:r>
          </a:p>
          <a:p>
            <a:pPr algn="r"/>
            <a:r>
              <a:rPr lang="en-US" sz="2400" dirty="0" smtClean="0">
                <a:solidFill>
                  <a:srgbClr val="99ABCC"/>
                </a:solidFill>
                <a:latin typeface="Courier New" pitchFamily="34" charset="0"/>
                <a:cs typeface="Courier New" pitchFamily="34" charset="0"/>
              </a:rPr>
              <a:t>line</a:t>
            </a:r>
          </a:p>
          <a:p>
            <a:pPr algn="ctr"/>
            <a:r>
              <a:rPr lang="en-US" sz="3600" dirty="0" smtClean="0">
                <a:solidFill>
                  <a:srgbClr val="FFFF00"/>
                </a:solidFill>
                <a:latin typeface="Arial" pitchFamily="34" charset="0"/>
                <a:cs typeface="Arial" pitchFamily="34" charset="0"/>
              </a:rPr>
              <a:t>2nd line</a:t>
            </a:r>
          </a:p>
          <a:p>
            <a:pPr/>
            <a:r>
              <a:rPr lang="en-US" sz="4800" dirty="0" smtClean="0">
                <a:solidFill>
                  <a:srgbClr val="0088CC"/>
                </a:solidFill>
                <a:latin typeface="Verdana" pitchFamily="34" charset="0"/>
                <a:cs typeface="Verdana" pitchFamily="34" charset="0"/>
              </a:rPr>
              <a:t>3rd line</a:t>
            </a:r>
          </a:p>
          <a:p>
            <a:pPr algn="ctr"/>
            <a:r>
              <a:rPr lang="en-US" sz="3800" dirty="0" smtClean="0">
                <a:solidFill>
                  <a:srgbClr val="FFFF00"/>
                </a:solidFill>
                <a:latin typeface="Arial" pitchFamily="34" charset="0"/>
                <a:cs typeface="Arial" pitchFamily="34" charset="0"/>
              </a:rPr>
              <a:t>4th line</a:t>
            </a:r>
          </a:p>
          <a:p>
            <a:pPr algn="r"/>
            <a:r>
              <a:rPr lang="en-US" sz="3600" dirty="0" smtClean="0">
                <a:solidFill>
                  <a:srgbClr val="99ABCC"/>
                </a:solidFill>
                <a:latin typeface="Courier New" pitchFamily="34" charset="0"/>
                <a:cs typeface="Courier New" pitchFamily="34" charset="0"/>
              </a:rPr>
              <a:t>5th</a:t>
            </a:r>
          </a:p>
          <a:p>
            <a:pPr algn="r"/>
            <a:r>
              <a:rPr lang="en-US" sz="3600" dirty="0" smtClean="0">
                <a:solidFill>
                  <a:srgbClr val="99ABCC"/>
                </a:solidFill>
                <a:latin typeface="Courier New" pitchFamily="34" charset="0"/>
                <a:cs typeface="Courier New" pitchFamily="34" charset="0"/>
              </a:rPr>
              <a:t>line</a:t>
            </a:r>
          </a:p>
        </p:txBody>
      </p:sp>
      <p:sp>
        <p:nvSpPr>
          <p:cNvPr id="5" name="Object 4"/>
          <p:cNvSpPr/>
          <p:nvPr/>
        </p:nvSpPr>
        <p:spPr>
          <a:xfrm>
            <a:off x="457200" y="4572000"/>
            <a:ext cx="1600200" cy="320040"/>
          </a:xfrm>
          <a:prstGeom prst="rect">
            <a:avLst/>
          </a:prstGeom>
          <a:noFill/>
        </p:spPr>
        <p:txBody>
          <a:bodyPr wrap="square" rtlCol="0" anchor="ctr"/>
          <a:lstStyle/>
          <a:p>
            <a:pPr/>
            <a:r>
              <a:rPr lang="en-US" dirty="0" smtClean="0">
                <a:solidFill>
                  <a:srgbClr val="0088CC"/>
                </a:solidFill>
              </a:rPr>
              <a:t>Hyperlinks:</a:t>
            </a:r>
          </a:p>
        </p:txBody>
      </p:sp>
      <p:sp>
        <p:nvSpPr>
          <p:cNvPr id="6" name="Object 5"/>
          <p:cNvSpPr/>
          <p:nvPr/>
        </p:nvSpPr>
        <p:spPr>
          <a:xfrm>
            <a:off x="457200" y="4892040"/>
            <a:ext cx="5486400" cy="548640"/>
          </a:xfrm>
          <a:prstGeom prst="rect">
            <a:avLst/>
          </a:prstGeom>
          <a:solidFill>
            <a:srgbClr val="F1F1F1"/>
          </a:solidFill>
        </p:spPr>
        <p:txBody>
          <a:bodyPr wrap="square" rtlCol="0" anchor="ctr"/>
          <a:lstStyle/>
          <a:p>
            <a:pPr/>
            <a:r>
              <a:rPr lang="en-US" sz="1400" dirty="0" smtClean="0">
                <a:solidFill>
                  <a:srgbClr val="000000"/>
                </a:solidFill>
              </a:rPr>
              <a:t>Visit the </a:t>
            </a:r>
            <a:r>
              <a:rPr lang="en-US" sz="1400" u="sng" dirty="0" smtClean="0">
                <a:solidFill>
                  <a:srgbClr val="000000"/>
                </a:solidFill>
                <a:hlinkClick r:id="rId2" invalidUrl="" action="" tgtFrame="" tooltip="Visit Homepage" history="1" highlightClick="0" endSnd="0"/>
              </a:rPr>
              <a:t>PptxGenJS Project</a:t>
            </a:r>
            <a:r>
              <a:rPr lang="en-US" sz="1400" dirty="0" smtClean="0">
                <a:solidFill>
                  <a:srgbClr val="000000"/>
                </a:solidFill>
              </a:rPr>
              <a:t> or </a:t>
            </a:r>
            <a:r>
              <a:rPr lang="en-US" sz="1400" u="sng" dirty="0" smtClean="0">
                <a:solidFill>
                  <a:srgbClr val="000000"/>
                </a:solidFill>
                <a:hlinkClick r:id="rId3" invalidUrl="" action="" tgtFrame="" tooltip="" history="1" highlightClick="0" endSnd="0"/>
              </a:rPr>
              <a:t>(link without tooltip)</a:t>
            </a:r>
          </a:p>
        </p:txBody>
      </p:sp>
      <p:sp>
        <p:nvSpPr>
          <p:cNvPr id="7" name="Object 6"/>
          <p:cNvSpPr/>
          <p:nvPr/>
        </p:nvSpPr>
        <p:spPr>
          <a:xfrm>
            <a:off x="457200" y="5669280"/>
            <a:ext cx="6095998" cy="347472"/>
          </a:xfrm>
          <a:prstGeom prst="rect">
            <a:avLst/>
          </a:prstGeom>
          <a:noFill/>
        </p:spPr>
        <p:txBody>
          <a:bodyPr wrap="square" rtlCol="0" anchor="ctr"/>
          <a:lstStyle/>
          <a:p>
            <a:pPr/>
            <a:r>
              <a:rPr lang="en-US" dirty="0" smtClean="0">
                <a:solidFill>
                  <a:srgbClr val="0088CC"/>
                </a:solidFill>
              </a:rPr>
              <a:t>Text Shadow:</a:t>
            </a:r>
          </a:p>
        </p:txBody>
      </p:sp>
      <p:sp>
        <p:nvSpPr>
          <p:cNvPr id="8" name="Object 7"/>
          <p:cNvSpPr/>
          <p:nvPr/>
        </p:nvSpPr>
        <p:spPr>
          <a:xfrm>
            <a:off x="457200" y="5943600"/>
            <a:ext cx="10972800" cy="548640"/>
          </a:xfrm>
          <a:prstGeom prst="rect">
            <a:avLst/>
          </a:prstGeom>
          <a:noFill/>
          <a:effectLst>
            <a:outerShdw sx="100000" sy="100000" kx="0" ky="0" algn="bl" rotWithShape="0" blurRad="38100" dist="127000" dir="2700000">
              <a:srgbClr val="696969">
                <a:alpha val="80000"/>
              </a:srgbClr>
            </a:outerShdw>
          </a:effectLst>
        </p:spPr>
        <p:txBody>
          <a:bodyPr wrap="square" rtlCol="0" anchor="ctr"/>
          <a:lstStyle/>
          <a:p>
            <a:pPr/>
            <a:r>
              <a:rPr lang="en-US" sz="3200" dirty="0" smtClean="0">
                <a:solidFill>
                  <a:srgbClr val="0088cc"/>
                </a:solidFill>
              </a:rPr>
              <a:t>Outer Shadow (blur:3, offset:10, angle:45, opacity:80%)</a:t>
            </a:r>
          </a:p>
        </p:txBody>
      </p:sp>
      <p:sp>
        <p:nvSpPr>
          <p:cNvPr id="9" name="Object 8"/>
          <p:cNvSpPr/>
          <p:nvPr/>
        </p:nvSpPr>
        <p:spPr>
          <a:xfrm>
            <a:off x="6858000" y="457200"/>
            <a:ext cx="4876798" cy="347472"/>
          </a:xfrm>
          <a:prstGeom prst="rect">
            <a:avLst/>
          </a:prstGeom>
          <a:noFill/>
        </p:spPr>
        <p:txBody>
          <a:bodyPr wrap="square" rtlCol="0" anchor="ctr"/>
          <a:lstStyle/>
          <a:p>
            <a:pPr/>
            <a:r>
              <a:rPr lang="en-US" dirty="0" smtClean="0">
                <a:solidFill>
                  <a:srgbClr val="0088CC"/>
                </a:solidFill>
              </a:rPr>
              <a:t>Line-Breaks:</a:t>
            </a:r>
          </a:p>
        </p:txBody>
      </p:sp>
      <p:sp>
        <p:nvSpPr>
          <p:cNvPr id="10" name="Object 9"/>
          <p:cNvSpPr/>
          <p:nvPr/>
        </p:nvSpPr>
        <p:spPr>
          <a:xfrm>
            <a:off x="6858000" y="777240"/>
            <a:ext cx="4800600" cy="1463040"/>
          </a:xfrm>
          <a:prstGeom prst="rect">
            <a:avLst/>
          </a:prstGeom>
          <a:solidFill>
            <a:srgbClr val="F2F2F2"/>
          </a:solidFill>
        </p:spPr>
        <p:txBody>
          <a:bodyPr wrap="square" rtlCol="0" anchor="ctr"/>
          <a:lstStyle/>
          <a:p>
            <a:pPr algn="ctr"/>
            <a:r>
              <a:rPr lang="en-US" sz="1600" dirty="0" smtClean="0">
                <a:solidFill>
                  <a:srgbClr val="6c6c6c"/>
                </a:solidFill>
              </a:rPr>
              <a:t>***Line-Break/Multi-Line Test***</a:t>
            </a:r>
          </a:p>
          <a:p>
            <a:pPr algn="ctr"/>
            <a:r>
              <a:rPr lang="en-US" sz="1600" dirty="0" smtClean="0">
                <a:solidFill>
                  <a:srgbClr val="6c6c6c"/>
                </a:solidFill>
              </a:rPr>
              <a:t/>
            </a:r>
          </a:p>
          <a:p>
            <a:pPr algn="ctr"/>
            <a:r>
              <a:rPr lang="en-US" sz="1600" dirty="0" smtClean="0">
                <a:solidFill>
                  <a:srgbClr val="6c6c6c"/>
                </a:solidFill>
              </a:rPr>
              <a:t>First line</a:t>
            </a:r>
          </a:p>
          <a:p>
            <a:pPr algn="ctr"/>
            <a:r>
              <a:rPr lang="en-US" sz="1600" dirty="0" smtClean="0">
                <a:solidFill>
                  <a:srgbClr val="6c6c6c"/>
                </a:solidFill>
              </a:rPr>
              <a:t>Second line</a:t>
            </a:r>
          </a:p>
          <a:p>
            <a:pPr algn="ctr"/>
            <a:r>
              <a:rPr lang="en-US" sz="1600" dirty="0" smtClean="0">
                <a:solidFill>
                  <a:srgbClr val="6c6c6c"/>
                </a:solidFill>
              </a:rPr>
              <a:t>Third line</a:t>
            </a:r>
          </a:p>
        </p:txBody>
      </p:sp>
      <p:sp>
        <p:nvSpPr>
          <p:cNvPr id="11" name="Object 10"/>
          <p:cNvSpPr/>
          <p:nvPr/>
        </p:nvSpPr>
        <p:spPr>
          <a:xfrm>
            <a:off x="6858000" y="2377440"/>
            <a:ext cx="4876798" cy="347472"/>
          </a:xfrm>
          <a:prstGeom prst="rect">
            <a:avLst/>
          </a:prstGeom>
          <a:noFill/>
        </p:spPr>
        <p:txBody>
          <a:bodyPr wrap="square" rtlCol="0" anchor="ctr"/>
          <a:lstStyle/>
          <a:p>
            <a:pPr/>
            <a:r>
              <a:rPr lang="en-US" dirty="0" smtClean="0">
                <a:solidFill>
                  <a:srgbClr val="0088CC"/>
                </a:solidFill>
              </a:rPr>
              <a:t>Line-Spacing (text):</a:t>
            </a:r>
          </a:p>
        </p:txBody>
      </p:sp>
      <p:sp>
        <p:nvSpPr>
          <p:cNvPr id="12" name="Object 11"/>
          <p:cNvSpPr/>
          <p:nvPr/>
        </p:nvSpPr>
        <p:spPr>
          <a:xfrm>
            <a:off x="6858000" y="2697480"/>
            <a:ext cx="4800600" cy="1143000"/>
          </a:xfrm>
          <a:prstGeom prst="rect">
            <a:avLst/>
          </a:prstGeom>
          <a:solidFill>
            <a:srgbClr val="f1f1f1"/>
          </a:solidFill>
        </p:spPr>
        <p:txBody>
          <a:bodyPr wrap="square" rtlCol="0" anchor="ctr"/>
          <a:lstStyle/>
          <a:p>
            <a:pPr algn="ctr">
              <a:lnSpc>
                <a:spcPts val="4000"/>
              </a:lnSpc>
            </a:pPr>
            <a:r>
              <a:rPr lang="en-US" dirty="0" smtClean="0">
                <a:solidFill>
                  <a:srgbClr val="363636"/>
                </a:solidFill>
              </a:rPr>
              <a:t>1st Line</a:t>
            </a:r>
          </a:p>
          <a:p>
            <a:pPr algn="ctr">
              <a:lnSpc>
                <a:spcPts val="4000"/>
              </a:lnSpc>
            </a:pPr>
            <a:r>
              <a:rPr lang="en-US" dirty="0" smtClean="0">
                <a:solidFill>
                  <a:srgbClr val="363636"/>
                </a:solidFill>
              </a:rPr>
              <a:t>2nd Line (40pt)</a:t>
            </a:r>
          </a:p>
        </p:txBody>
      </p:sp>
      <p:sp>
        <p:nvSpPr>
          <p:cNvPr id="13" name="Object 12"/>
          <p:cNvSpPr/>
          <p:nvPr/>
        </p:nvSpPr>
        <p:spPr>
          <a:xfrm>
            <a:off x="6858000" y="4069080"/>
            <a:ext cx="4876798" cy="347472"/>
          </a:xfrm>
          <a:prstGeom prst="rect">
            <a:avLst/>
          </a:prstGeom>
          <a:noFill/>
        </p:spPr>
        <p:txBody>
          <a:bodyPr wrap="square" rtlCol="0" anchor="ctr"/>
          <a:lstStyle/>
          <a:p>
            <a:pPr/>
            <a:r>
              <a:rPr lang="en-US" dirty="0" smtClean="0">
                <a:solidFill>
                  <a:srgbClr val="0088CC"/>
                </a:solidFill>
              </a:rPr>
              <a:t>Line-Spacing (bullets):</a:t>
            </a:r>
          </a:p>
        </p:txBody>
      </p:sp>
      <p:sp>
        <p:nvSpPr>
          <p:cNvPr id="14" name="Object 13"/>
          <p:cNvSpPr/>
          <p:nvPr/>
        </p:nvSpPr>
        <p:spPr>
          <a:xfrm>
            <a:off x="6858000" y="4434840"/>
            <a:ext cx="4800600" cy="1051560"/>
          </a:xfrm>
          <a:prstGeom prst="rect">
            <a:avLst/>
          </a:prstGeom>
          <a:solidFill>
            <a:srgbClr val="f1f1f1"/>
          </a:solidFill>
        </p:spPr>
        <p:txBody>
          <a:bodyPr wrap="square" rtlCol="0"/>
          <a:lstStyle/>
          <a:p>
            <a:pPr marL="342900" indent="-342900">
              <a:lnSpc>
                <a:spcPts val="3500"/>
              </a:lnSpc>
              <a:buSzPct val="100000"/>
              <a:buChar char="•"/>
            </a:pPr>
            <a:r>
              <a:rPr lang="en-US" sz="2400" dirty="0" smtClean="0">
                <a:solidFill>
                  <a:srgbClr val="99ABCC"/>
                </a:solidFill>
              </a:rPr>
              <a:t>Line Spacing</a:t>
            </a:r>
          </a:p>
          <a:p>
            <a:pPr marL="342900" indent="-342900">
              <a:lnSpc>
                <a:spcPts val="3500"/>
              </a:lnSpc>
              <a:buSzPct val="100000"/>
              <a:buChar char="•"/>
            </a:pPr>
            <a:r>
              <a:rPr lang="en-US" sz="2400" dirty="0" smtClean="0">
                <a:solidFill>
                  <a:srgbClr val="99ABCC"/>
                </a:solidFill>
              </a:rPr>
              <a:t>35pt</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graphicFrame>
        <p:nvGraphicFramePr>
          <p:cNvPr id="11" name="Table 10"/>
          <p:cNvGraphicFramePr>
            <a:graphicFrameLocks noGrp="1"/>
          </p:cNvGraphicFramePr>
          <p:nvPr>
            <p:extLst>
              <p:ext uri="{D42A27DB-BD31-4B8C-83A1-F6EECF244321}">
                <p14:modId xmlns:p14="http://schemas.microsoft.com/office/powerpoint/2010/main" val="1579011935"/>
              </p:ext>
            </p:extLst>
          </p:nvPr>
        </p:nvGraphicFramePr>
        <p:xfrm>
          <a:off x="457200" y="118872"/>
          <a:ext cx="11430000" cy="914400"/>
        </p:xfrm>
        <a:graphic>
          <a:graphicData uri="http://schemas.openxmlformats.org/drawingml/2006/table">
            <a:tbl>
              <a:tblPr/>
              <a:tblGrid>
                <a:gridCol w="11430000"/>
              </a:tblGrid>
              <a:tr h="0">
                <a:tc>
                  <a:txBody>
                    <a:bodyPr/>
                    <a:lstStyle/>
                    <a:p>
                      <a:pPr/>
                      <a:r>
                        <a:rPr lang="en-US" sz="1200" dirty="0" smtClean="0">
                          <a:solidFill>
                            <a:srgbClr val="9F9F9F"/>
                          </a:solidFill>
                        </a:rPr>
                        <a:t>Tornado Chart - Grid and Axis Formatting</a:t>
                      </a:r>
                    </a:p>
                  </a:txBody>
                  <a:tcPr marL="38100" marR="38100" marT="38100" marB="38100">
                    <a:lnL w="0">
                      <a:miter lim="400000"/>
                    </a:lnL>
                    <a:lnR w="0">
                      <a:miter lim="400000"/>
                    </a:lnR>
                    <a:lnT w="0">
                      <a:miter lim="400000"/>
                    </a:lnT>
                    <a:lnB w="12700" cap="flat" cmpd="sng" algn="ctr">
                      <a:solidFill>
                        <a:srgbClr val="CFCFCF"/>
                      </a:solidFill>
                    </a:lnB>
                  </a:tcPr>
                </a:tc>
              </a:tr>
            </a:tbl>
          </a:graphicData>
        </a:graphic>
      </p:graphicFrame>
      <p:graphicFrame>
        <p:nvGraphicFramePr>
          <p:cNvPr id="3" name="Chart 2"/>
          <p:cNvGraphicFramePr/>
          <p:nvPr/>
        </p:nvGraphicFramePr>
        <p:xfrm>
          <a:off x="457200" y="457200"/>
          <a:ext cx="10972796" cy="6172200"/>
        </p:xfrm>
        <a:graphic xmlns:a="http://schemas.openxmlformats.org/drawingml/2006/main">
          <a:graphicData uri="http://schemas.openxmlformats.org/drawingml/2006/chart">
            <c:chart xmlns:c="http://schemas.openxmlformats.org/drawingml/2006/chart" r:id="rId1"/>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graphicFrame>
        <p:nvGraphicFramePr>
          <p:cNvPr id="12" name="Table 11"/>
          <p:cNvGraphicFramePr>
            <a:graphicFrameLocks noGrp="1"/>
          </p:cNvGraphicFramePr>
          <p:nvPr>
            <p:extLst>
              <p:ext uri="{D42A27DB-BD31-4B8C-83A1-F6EECF244321}">
                <p14:modId xmlns:p14="http://schemas.microsoft.com/office/powerpoint/2010/main" val="1579011935"/>
              </p:ext>
            </p:extLst>
          </p:nvPr>
        </p:nvGraphicFramePr>
        <p:xfrm>
          <a:off x="457200" y="118872"/>
          <a:ext cx="11430000" cy="914400"/>
        </p:xfrm>
        <a:graphic>
          <a:graphicData uri="http://schemas.openxmlformats.org/drawingml/2006/table">
            <a:tbl>
              <a:tblPr/>
              <a:tblGrid>
                <a:gridCol w="11430000"/>
              </a:tblGrid>
              <a:tr h="0">
                <a:tc>
                  <a:txBody>
                    <a:bodyPr/>
                    <a:lstStyle/>
                    <a:p>
                      <a:pPr/>
                      <a:r>
                        <a:rPr lang="en-US" sz="1200" dirty="0" smtClean="0">
                          <a:solidFill>
                            <a:srgbClr val="9F9F9F"/>
                          </a:solidFill>
                        </a:rPr>
                        <a:t>Chart Examples: Line Smoothing, Line Size, Line Shadow, Symbol Size</a:t>
                      </a:r>
                    </a:p>
                  </a:txBody>
                  <a:tcPr marL="38100" marR="38100" marT="38100" marB="38100">
                    <a:lnL w="0">
                      <a:miter lim="400000"/>
                    </a:lnL>
                    <a:lnR w="0">
                      <a:miter lim="400000"/>
                    </a:lnR>
                    <a:lnT w="0">
                      <a:miter lim="400000"/>
                    </a:lnT>
                    <a:lnB w="12700" cap="flat" cmpd="sng" algn="ctr">
                      <a:solidFill>
                        <a:srgbClr val="CFCFCF"/>
                      </a:solidFill>
                    </a:lnB>
                  </a:tcPr>
                </a:tc>
              </a:tr>
            </a:tbl>
          </a:graphicData>
        </a:graphic>
      </p:graphicFrame>
      <p:sp>
        <p:nvSpPr>
          <p:cNvPr id="3" name="Object 2"/>
          <p:cNvSpPr/>
          <p:nvPr/>
        </p:nvSpPr>
        <p:spPr>
          <a:xfrm>
            <a:off x="457200" y="548640"/>
            <a:ext cx="5486400" cy="2743200"/>
          </a:xfrm>
          <a:prstGeom prst="rect">
            <a:avLst/>
          </a:prstGeom>
          <a:solidFill>
            <a:srgbClr val="F1F1F1"/>
          </a:solidFill>
        </p:spPr>
        <p:txBody>
          <a:bodyPr wrap="square" rtlCol="0" anchor="ctr"/>
          <a:lstStyle/>
          <a:p>
            <a:pPr/>
            <a:r>
              <a:rPr lang="en-US" dirty="0" smtClean="0">
                <a:solidFill>
                  <a:srgbClr val="F1F1F1"/>
                </a:solidFill>
              </a:rPr>
              <a:t>..</a:t>
            </a:r>
          </a:p>
        </p:txBody>
      </p:sp>
      <p:graphicFrame>
        <p:nvGraphicFramePr>
          <p:cNvPr id="4" name="Chart 3"/>
          <p:cNvGraphicFramePr/>
          <p:nvPr/>
        </p:nvGraphicFramePr>
        <p:xfrm>
          <a:off x="457200" y="548640"/>
          <a:ext cx="5486400" cy="2743200"/>
        </p:xfrm>
        <a:graphic xmlns:a="http://schemas.openxmlformats.org/drawingml/2006/main">
          <a:graphicData uri="http://schemas.openxmlformats.org/drawingml/2006/chart">
            <c:chart xmlns:c="http://schemas.openxmlformats.org/drawingml/2006/chart" r:id="rId1"/>
          </a:graphicData>
        </a:graphic>
      </p:graphicFrame>
      <p:graphicFrame>
        <p:nvGraphicFramePr>
          <p:cNvPr id="5" name="Chart 4"/>
          <p:cNvGraphicFramePr/>
          <p:nvPr/>
        </p:nvGraphicFramePr>
        <p:xfrm>
          <a:off x="6400800" y="548640"/>
          <a:ext cx="5486400" cy="2743200"/>
        </p:xfrm>
        <a:graphic xmlns:a="http://schemas.openxmlformats.org/drawingml/2006/main">
          <a:graphicData uri="http://schemas.openxmlformats.org/drawingml/2006/chart">
            <c:chart xmlns:c="http://schemas.openxmlformats.org/drawingml/2006/chart" r:id="rId2"/>
          </a:graphicData>
        </a:graphic>
      </p:graphicFrame>
      <p:graphicFrame>
        <p:nvGraphicFramePr>
          <p:cNvPr id="6" name="Chart 5"/>
          <p:cNvGraphicFramePr/>
          <p:nvPr/>
        </p:nvGraphicFramePr>
        <p:xfrm>
          <a:off x="457200" y="3657600"/>
          <a:ext cx="5486400" cy="2743200"/>
        </p:xfrm>
        <a:graphic xmlns:a="http://schemas.openxmlformats.org/drawingml/2006/main">
          <a:graphicData uri="http://schemas.openxmlformats.org/drawingml/2006/chart">
            <c:chart xmlns:c="http://schemas.openxmlformats.org/drawingml/2006/chart" r:id="rId3"/>
          </a:graphicData>
        </a:graphic>
      </p:graphicFrame>
      <p:graphicFrame>
        <p:nvGraphicFramePr>
          <p:cNvPr id="7" name="Chart 6"/>
          <p:cNvGraphicFramePr/>
          <p:nvPr/>
        </p:nvGraphicFramePr>
        <p:xfrm>
          <a:off x="6400800" y="3657600"/>
          <a:ext cx="5486400" cy="2743200"/>
        </p:xfrm>
        <a:graphic xmlns:a="http://schemas.openxmlformats.org/drawingml/2006/main">
          <a:graphicData uri="http://schemas.openxmlformats.org/drawingml/2006/chart">
            <c:chart xmlns:c="http://schemas.openxmlformats.org/drawingml/2006/chart" r:id="rId4"/>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graphicFrame>
        <p:nvGraphicFramePr>
          <p:cNvPr id="13" name="Table 12"/>
          <p:cNvGraphicFramePr>
            <a:graphicFrameLocks noGrp="1"/>
          </p:cNvGraphicFramePr>
          <p:nvPr>
            <p:extLst>
              <p:ext uri="{D42A27DB-BD31-4B8C-83A1-F6EECF244321}">
                <p14:modId xmlns:p14="http://schemas.microsoft.com/office/powerpoint/2010/main" val="1579011935"/>
              </p:ext>
            </p:extLst>
          </p:nvPr>
        </p:nvGraphicFramePr>
        <p:xfrm>
          <a:off x="457200" y="118872"/>
          <a:ext cx="11430000" cy="914400"/>
        </p:xfrm>
        <a:graphic>
          <a:graphicData uri="http://schemas.openxmlformats.org/drawingml/2006/table">
            <a:tbl>
              <a:tblPr/>
              <a:tblGrid>
                <a:gridCol w="11430000"/>
              </a:tblGrid>
              <a:tr h="0">
                <a:tc>
                  <a:txBody>
                    <a:bodyPr/>
                    <a:lstStyle/>
                    <a:p>
                      <a:pPr/>
                      <a:r>
                        <a:rPr lang="en-US" sz="1200" dirty="0" smtClean="0">
                          <a:solidFill>
                            <a:srgbClr val="9F9F9F"/>
                          </a:solidFill>
                        </a:rPr>
                        <a:t>Chart Examples: Line Chart: lineDataSymbol option test</a:t>
                      </a:r>
                    </a:p>
                  </a:txBody>
                  <a:tcPr marL="38100" marR="38100" marT="38100" marB="38100">
                    <a:lnL w="0">
                      <a:miter lim="400000"/>
                    </a:lnL>
                    <a:lnR w="0">
                      <a:miter lim="400000"/>
                    </a:lnR>
                    <a:lnT w="0">
                      <a:miter lim="400000"/>
                    </a:lnT>
                    <a:lnB w="12700" cap="flat" cmpd="sng" algn="ctr">
                      <a:solidFill>
                        <a:srgbClr val="CFCFCF"/>
                      </a:solidFill>
                    </a:lnB>
                  </a:tcPr>
                </a:tc>
              </a:tr>
            </a:tbl>
          </a:graphicData>
        </a:graphic>
      </p:graphicFrame>
      <p:graphicFrame>
        <p:nvGraphicFramePr>
          <p:cNvPr id="3" name="Chart 2"/>
          <p:cNvGraphicFramePr/>
          <p:nvPr/>
        </p:nvGraphicFramePr>
        <p:xfrm>
          <a:off x="0" y="457200"/>
          <a:ext cx="3886200" cy="2057400"/>
        </p:xfrm>
        <a:graphic xmlns:a="http://schemas.openxmlformats.org/drawingml/2006/main">
          <a:graphicData uri="http://schemas.openxmlformats.org/drawingml/2006/chart">
            <c:chart xmlns:c="http://schemas.openxmlformats.org/drawingml/2006/chart" r:id="rId1"/>
          </a:graphicData>
        </a:graphic>
      </p:graphicFrame>
      <p:graphicFrame>
        <p:nvGraphicFramePr>
          <p:cNvPr id="4" name="Chart 3"/>
          <p:cNvGraphicFramePr/>
          <p:nvPr/>
        </p:nvGraphicFramePr>
        <p:xfrm>
          <a:off x="3886200" y="457200"/>
          <a:ext cx="3886200" cy="2057400"/>
        </p:xfrm>
        <a:graphic xmlns:a="http://schemas.openxmlformats.org/drawingml/2006/main">
          <a:graphicData uri="http://schemas.openxmlformats.org/drawingml/2006/chart">
            <c:chart xmlns:c="http://schemas.openxmlformats.org/drawingml/2006/chart" r:id="rId2"/>
          </a:graphicData>
        </a:graphic>
      </p:graphicFrame>
      <p:graphicFrame>
        <p:nvGraphicFramePr>
          <p:cNvPr id="5" name="Chart 4"/>
          <p:cNvGraphicFramePr/>
          <p:nvPr/>
        </p:nvGraphicFramePr>
        <p:xfrm>
          <a:off x="7772400" y="457200"/>
          <a:ext cx="3886200" cy="2057400"/>
        </p:xfrm>
        <a:graphic xmlns:a="http://schemas.openxmlformats.org/drawingml/2006/main">
          <a:graphicData uri="http://schemas.openxmlformats.org/drawingml/2006/chart">
            <c:chart xmlns:c="http://schemas.openxmlformats.org/drawingml/2006/chart" r:id="rId3"/>
          </a:graphicData>
        </a:graphic>
      </p:graphicFrame>
      <p:graphicFrame>
        <p:nvGraphicFramePr>
          <p:cNvPr id="6" name="Chart 5"/>
          <p:cNvGraphicFramePr/>
          <p:nvPr/>
        </p:nvGraphicFramePr>
        <p:xfrm>
          <a:off x="0" y="2514600"/>
          <a:ext cx="3886200" cy="2057400"/>
        </p:xfrm>
        <a:graphic xmlns:a="http://schemas.openxmlformats.org/drawingml/2006/main">
          <a:graphicData uri="http://schemas.openxmlformats.org/drawingml/2006/chart">
            <c:chart xmlns:c="http://schemas.openxmlformats.org/drawingml/2006/chart" r:id="rId4"/>
          </a:graphicData>
        </a:graphic>
      </p:graphicFrame>
      <p:graphicFrame>
        <p:nvGraphicFramePr>
          <p:cNvPr id="7" name="Chart 6"/>
          <p:cNvGraphicFramePr/>
          <p:nvPr/>
        </p:nvGraphicFramePr>
        <p:xfrm>
          <a:off x="3886200" y="2514600"/>
          <a:ext cx="3886200" cy="2057400"/>
        </p:xfrm>
        <a:graphic xmlns:a="http://schemas.openxmlformats.org/drawingml/2006/main">
          <a:graphicData uri="http://schemas.openxmlformats.org/drawingml/2006/chart">
            <c:chart xmlns:c="http://schemas.openxmlformats.org/drawingml/2006/chart" r:id="rId5"/>
          </a:graphicData>
        </a:graphic>
      </p:graphicFrame>
      <p:graphicFrame>
        <p:nvGraphicFramePr>
          <p:cNvPr id="8" name="Chart 7"/>
          <p:cNvGraphicFramePr/>
          <p:nvPr/>
        </p:nvGraphicFramePr>
        <p:xfrm>
          <a:off x="7772400" y="2514600"/>
          <a:ext cx="3886200" cy="2057400"/>
        </p:xfrm>
        <a:graphic xmlns:a="http://schemas.openxmlformats.org/drawingml/2006/main">
          <a:graphicData uri="http://schemas.openxmlformats.org/drawingml/2006/chart">
            <c:chart xmlns:c="http://schemas.openxmlformats.org/drawingml/2006/chart" r:id="rId6"/>
          </a:graphicData>
        </a:graphic>
      </p:graphicFrame>
      <p:graphicFrame>
        <p:nvGraphicFramePr>
          <p:cNvPr id="9" name="Chart 8"/>
          <p:cNvGraphicFramePr/>
          <p:nvPr/>
        </p:nvGraphicFramePr>
        <p:xfrm>
          <a:off x="0" y="4572000"/>
          <a:ext cx="3886200" cy="2057400"/>
        </p:xfrm>
        <a:graphic xmlns:a="http://schemas.openxmlformats.org/drawingml/2006/main">
          <a:graphicData uri="http://schemas.openxmlformats.org/drawingml/2006/chart">
            <c:chart xmlns:c="http://schemas.openxmlformats.org/drawingml/2006/chart" r:id="rId7"/>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graphicFrame>
        <p:nvGraphicFramePr>
          <p:cNvPr id="14" name="Table 13"/>
          <p:cNvGraphicFramePr>
            <a:graphicFrameLocks noGrp="1"/>
          </p:cNvGraphicFramePr>
          <p:nvPr>
            <p:extLst>
              <p:ext uri="{D42A27DB-BD31-4B8C-83A1-F6EECF244321}">
                <p14:modId xmlns:p14="http://schemas.microsoft.com/office/powerpoint/2010/main" val="1579011935"/>
              </p:ext>
            </p:extLst>
          </p:nvPr>
        </p:nvGraphicFramePr>
        <p:xfrm>
          <a:off x="457200" y="118872"/>
          <a:ext cx="11430000" cy="914400"/>
        </p:xfrm>
        <a:graphic>
          <a:graphicData uri="http://schemas.openxmlformats.org/drawingml/2006/table">
            <a:tbl>
              <a:tblPr/>
              <a:tblGrid>
                <a:gridCol w="11430000"/>
              </a:tblGrid>
              <a:tr h="0">
                <a:tc>
                  <a:txBody>
                    <a:bodyPr/>
                    <a:lstStyle/>
                    <a:p>
                      <a:pPr/>
                      <a:r>
                        <a:rPr lang="en-US" sz="1200" dirty="0" smtClean="0">
                          <a:solidFill>
                            <a:srgbClr val="9F9F9F"/>
                          </a:solidFill>
                        </a:rPr>
                        <a:t>Chart Examples: Line Chart: Lots of Lines</a:t>
                      </a:r>
                    </a:p>
                  </a:txBody>
                  <a:tcPr marL="38100" marR="38100" marT="38100" marB="38100">
                    <a:lnL w="0">
                      <a:miter lim="400000"/>
                    </a:lnL>
                    <a:lnR w="0">
                      <a:miter lim="400000"/>
                    </a:lnR>
                    <a:lnT w="0">
                      <a:miter lim="400000"/>
                    </a:lnT>
                    <a:lnB w="12700" cap="flat" cmpd="sng" algn="ctr">
                      <a:solidFill>
                        <a:srgbClr val="CFCFCF"/>
                      </a:solidFill>
                    </a:lnB>
                  </a:tcPr>
                </a:tc>
              </a:tr>
            </a:tbl>
          </a:graphicData>
        </a:graphic>
      </p:graphicFrame>
      <p:graphicFrame>
        <p:nvGraphicFramePr>
          <p:cNvPr id="3" name="Chart 2"/>
          <p:cNvGraphicFramePr/>
          <p:nvPr/>
        </p:nvGraphicFramePr>
        <p:xfrm>
          <a:off x="457200" y="548640"/>
          <a:ext cx="11582396" cy="5829300"/>
        </p:xfrm>
        <a:graphic xmlns:a="http://schemas.openxmlformats.org/drawingml/2006/main">
          <a:graphicData uri="http://schemas.openxmlformats.org/drawingml/2006/chart">
            <c:chart xmlns:c="http://schemas.openxmlformats.org/drawingml/2006/chart" r:id="rId1"/>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graphicFrame>
        <p:nvGraphicFramePr>
          <p:cNvPr id="15" name="Table 14"/>
          <p:cNvGraphicFramePr>
            <a:graphicFrameLocks noGrp="1"/>
          </p:cNvGraphicFramePr>
          <p:nvPr>
            <p:extLst>
              <p:ext uri="{D42A27DB-BD31-4B8C-83A1-F6EECF244321}">
                <p14:modId xmlns:p14="http://schemas.microsoft.com/office/powerpoint/2010/main" val="1579011935"/>
              </p:ext>
            </p:extLst>
          </p:nvPr>
        </p:nvGraphicFramePr>
        <p:xfrm>
          <a:off x="457200" y="118872"/>
          <a:ext cx="11430000" cy="914400"/>
        </p:xfrm>
        <a:graphic>
          <a:graphicData uri="http://schemas.openxmlformats.org/drawingml/2006/table">
            <a:tbl>
              <a:tblPr/>
              <a:tblGrid>
                <a:gridCol w="11430000"/>
              </a:tblGrid>
              <a:tr h="0">
                <a:tc>
                  <a:txBody>
                    <a:bodyPr/>
                    <a:lstStyle/>
                    <a:p>
                      <a:pPr/>
                      <a:r>
                        <a:rPr lang="en-US" sz="1200" dirty="0" smtClean="0">
                          <a:solidFill>
                            <a:srgbClr val="9F9F9F"/>
                          </a:solidFill>
                        </a:rPr>
                        <a:t>Chart Examples: Area Chart</a:t>
                      </a:r>
                    </a:p>
                  </a:txBody>
                  <a:tcPr marL="38100" marR="38100" marT="38100" marB="38100">
                    <a:lnL w="0">
                      <a:miter lim="400000"/>
                    </a:lnL>
                    <a:lnR w="0">
                      <a:miter lim="400000"/>
                    </a:lnR>
                    <a:lnT w="0">
                      <a:miter lim="400000"/>
                    </a:lnT>
                    <a:lnB w="12700" cap="flat" cmpd="sng" algn="ctr">
                      <a:solidFill>
                        <a:srgbClr val="CFCFCF"/>
                      </a:solidFill>
                    </a:lnB>
                  </a:tcPr>
                </a:tc>
              </a:tr>
            </a:tbl>
          </a:graphicData>
        </a:graphic>
      </p:graphicFrame>
      <p:graphicFrame>
        <p:nvGraphicFramePr>
          <p:cNvPr id="3" name="Chart 2"/>
          <p:cNvGraphicFramePr/>
          <p:nvPr/>
        </p:nvGraphicFramePr>
        <p:xfrm>
          <a:off x="457200" y="548640"/>
          <a:ext cx="5486398" cy="2743200"/>
        </p:xfrm>
        <a:graphic xmlns:a="http://schemas.openxmlformats.org/drawingml/2006/main">
          <a:graphicData uri="http://schemas.openxmlformats.org/drawingml/2006/chart">
            <c:chart xmlns:c="http://schemas.openxmlformats.org/drawingml/2006/chart" r:id="rId1"/>
          </a:graphicData>
        </a:graphic>
      </p:graphicFrame>
      <p:graphicFrame>
        <p:nvGraphicFramePr>
          <p:cNvPr id="4" name="Chart 3"/>
          <p:cNvGraphicFramePr/>
          <p:nvPr/>
        </p:nvGraphicFramePr>
        <p:xfrm>
          <a:off x="6400800" y="548640"/>
          <a:ext cx="5486398" cy="2743200"/>
        </p:xfrm>
        <a:graphic xmlns:a="http://schemas.openxmlformats.org/drawingml/2006/main">
          <a:graphicData uri="http://schemas.openxmlformats.org/drawingml/2006/chart">
            <c:chart xmlns:c="http://schemas.openxmlformats.org/drawingml/2006/chart" r:id="rId2"/>
          </a:graphicData>
        </a:graphic>
      </p:graphicFrame>
      <p:graphicFrame>
        <p:nvGraphicFramePr>
          <p:cNvPr id="5" name="Chart 4"/>
          <p:cNvGraphicFramePr/>
          <p:nvPr/>
        </p:nvGraphicFramePr>
        <p:xfrm>
          <a:off x="457200" y="3291840"/>
          <a:ext cx="5486398" cy="2743200"/>
        </p:xfrm>
        <a:graphic xmlns:a="http://schemas.openxmlformats.org/drawingml/2006/main">
          <a:graphicData uri="http://schemas.openxmlformats.org/drawingml/2006/chart">
            <c:chart xmlns:c="http://schemas.openxmlformats.org/drawingml/2006/chart" r:id="rId3"/>
          </a:graphicData>
        </a:graphic>
      </p:graphicFrame>
      <p:graphicFrame>
        <p:nvGraphicFramePr>
          <p:cNvPr id="6" name="Chart 5"/>
          <p:cNvGraphicFramePr/>
          <p:nvPr/>
        </p:nvGraphicFramePr>
        <p:xfrm>
          <a:off x="6400800" y="3291840"/>
          <a:ext cx="5486398" cy="2743200"/>
        </p:xfrm>
        <a:graphic xmlns:a="http://schemas.openxmlformats.org/drawingml/2006/main">
          <a:graphicData uri="http://schemas.openxmlformats.org/drawingml/2006/chart">
            <c:chart xmlns:c="http://schemas.openxmlformats.org/drawingml/2006/chart" r:id="rId4"/>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graphicFrame>
        <p:nvGraphicFramePr>
          <p:cNvPr id="16" name="Table 15"/>
          <p:cNvGraphicFramePr>
            <a:graphicFrameLocks noGrp="1"/>
          </p:cNvGraphicFramePr>
          <p:nvPr>
            <p:extLst>
              <p:ext uri="{D42A27DB-BD31-4B8C-83A1-F6EECF244321}">
                <p14:modId xmlns:p14="http://schemas.microsoft.com/office/powerpoint/2010/main" val="1579011935"/>
              </p:ext>
            </p:extLst>
          </p:nvPr>
        </p:nvGraphicFramePr>
        <p:xfrm>
          <a:off x="457200" y="118872"/>
          <a:ext cx="11430000" cy="914400"/>
        </p:xfrm>
        <a:graphic>
          <a:graphicData uri="http://schemas.openxmlformats.org/drawingml/2006/table">
            <a:tbl>
              <a:tblPr/>
              <a:tblGrid>
                <a:gridCol w="11430000"/>
              </a:tblGrid>
              <a:tr h="0">
                <a:tc>
                  <a:txBody>
                    <a:bodyPr/>
                    <a:lstStyle/>
                    <a:p>
                      <a:pPr/>
                      <a:r>
                        <a:rPr lang="en-US" sz="1200" dirty="0" smtClean="0">
                          <a:solidFill>
                            <a:srgbClr val="9F9F9F"/>
                          </a:solidFill>
                        </a:rPr>
                        <a:t>Chart Examples: Pie Charts: Legends</a:t>
                      </a:r>
                    </a:p>
                  </a:txBody>
                  <a:tcPr marL="38100" marR="38100" marT="38100" marB="38100">
                    <a:lnL w="0">
                      <a:miter lim="400000"/>
                    </a:lnL>
                    <a:lnR w="0">
                      <a:miter lim="400000"/>
                    </a:lnR>
                    <a:lnT w="0">
                      <a:miter lim="400000"/>
                    </a:lnT>
                    <a:lnB w="12700" cap="flat" cmpd="sng" algn="ctr">
                      <a:solidFill>
                        <a:srgbClr val="CFCFCF"/>
                      </a:solidFill>
                    </a:lnB>
                  </a:tcPr>
                </a:tc>
              </a:tr>
            </a:tbl>
          </a:graphicData>
        </a:graphic>
      </p:graphicFrame>
      <p:pic>
        <p:nvPicPr>
          <p:cNvPr id="3" name="Object 2" descr="images/cc_copyremix.gif">    </p:cNvPr>
          <p:cNvPicPr>
            <a:picLocks noChangeAspect="1"/>
          </p:cNvPicPr>
          <p:nvPr/>
        </p:nvPicPr>
        <p:blipFill>
          <a:blip r:embed="rId1" cstate="print"/>
          <a:stretch>
            <a:fillRect/>
          </a:stretch>
        </p:blipFill>
        <p:spPr>
          <a:xfrm>
            <a:off x="457200" y="914400"/>
            <a:ext cx="1097280" cy="1097280"/>
          </a:xfrm>
          <a:prstGeom prst="rect">
            <a:avLst/>
          </a:prstGeom>
        </p:spPr>
      </p:pic>
      <p:sp>
        <p:nvSpPr>
          <p:cNvPr id="4" name="Object 3"/>
          <p:cNvSpPr/>
          <p:nvPr/>
        </p:nvSpPr>
        <p:spPr>
          <a:xfrm>
            <a:off x="457200" y="457200"/>
            <a:ext cx="3840480" cy="2926080"/>
          </a:xfrm>
          <a:prstGeom prst="rect">
            <a:avLst/>
          </a:prstGeom>
          <a:solidFill>
            <a:srgbClr val="F1F1F1"/>
          </a:solidFill>
        </p:spPr>
        <p:txBody>
          <a:bodyPr wrap="square" rtlCol="0" anchor="ctr"/>
          <a:lstStyle/>
          <a:p>
            <a:pPr/>
            <a:r>
              <a:rPr lang="en-US" dirty="0" smtClean="0">
                <a:solidFill>
                  <a:srgbClr val="F1F1F1"/>
                </a:solidFill>
              </a:rPr>
              <a:t>.</a:t>
            </a:r>
          </a:p>
        </p:txBody>
      </p:sp>
      <p:graphicFrame>
        <p:nvGraphicFramePr>
          <p:cNvPr id="5" name="Chart 4"/>
          <p:cNvGraphicFramePr/>
          <p:nvPr/>
        </p:nvGraphicFramePr>
        <p:xfrm>
          <a:off x="457200" y="457200"/>
          <a:ext cx="3840480" cy="2926080"/>
        </p:xfrm>
        <a:graphic xmlns:a="http://schemas.openxmlformats.org/drawingml/2006/main">
          <a:graphicData uri="http://schemas.openxmlformats.org/drawingml/2006/chart">
            <c:chart xmlns:c="http://schemas.openxmlformats.org/drawingml/2006/chart" r:id="rId2"/>
          </a:graphicData>
        </a:graphic>
      </p:graphicFrame>
      <p:sp>
        <p:nvSpPr>
          <p:cNvPr id="6" name="Object 5"/>
          <p:cNvSpPr/>
          <p:nvPr/>
        </p:nvSpPr>
        <p:spPr>
          <a:xfrm>
            <a:off x="5120640" y="457200"/>
            <a:ext cx="2926080" cy="2926080"/>
          </a:xfrm>
          <a:prstGeom prst="rect">
            <a:avLst/>
          </a:prstGeom>
          <a:solidFill>
            <a:srgbClr val="F1F1F1"/>
          </a:solidFill>
        </p:spPr>
        <p:txBody>
          <a:bodyPr wrap="square" rtlCol="0" anchor="ctr"/>
          <a:lstStyle/>
          <a:p>
            <a:pPr/>
            <a:r>
              <a:rPr lang="en-US" dirty="0" smtClean="0">
                <a:solidFill>
                  <a:srgbClr val="F1F1F1"/>
                </a:solidFill>
              </a:rPr>
              <a:t>.</a:t>
            </a:r>
          </a:p>
        </p:txBody>
      </p:sp>
      <p:graphicFrame>
        <p:nvGraphicFramePr>
          <p:cNvPr id="7" name="Chart 6"/>
          <p:cNvGraphicFramePr/>
          <p:nvPr/>
        </p:nvGraphicFramePr>
        <p:xfrm>
          <a:off x="5120640" y="457200"/>
          <a:ext cx="2926080" cy="2926080"/>
        </p:xfrm>
        <a:graphic xmlns:a="http://schemas.openxmlformats.org/drawingml/2006/main">
          <a:graphicData uri="http://schemas.openxmlformats.org/drawingml/2006/chart">
            <c:chart xmlns:c="http://schemas.openxmlformats.org/drawingml/2006/chart" r:id="rId3"/>
          </a:graphicData>
        </a:graphic>
      </p:graphicFrame>
      <p:sp>
        <p:nvSpPr>
          <p:cNvPr id="8" name="Object 7"/>
          <p:cNvSpPr/>
          <p:nvPr/>
        </p:nvSpPr>
        <p:spPr>
          <a:xfrm>
            <a:off x="457200" y="3657600"/>
            <a:ext cx="3840480" cy="2926080"/>
          </a:xfrm>
          <a:prstGeom prst="rect">
            <a:avLst/>
          </a:prstGeom>
          <a:solidFill>
            <a:srgbClr val="F1F1F1"/>
          </a:solidFill>
        </p:spPr>
        <p:txBody>
          <a:bodyPr wrap="square" rtlCol="0" anchor="ctr"/>
          <a:lstStyle/>
          <a:p>
            <a:pPr/>
            <a:r>
              <a:rPr lang="en-US" dirty="0" smtClean="0">
                <a:solidFill>
                  <a:srgbClr val="F1F1F1"/>
                </a:solidFill>
              </a:rPr>
              <a:t>.</a:t>
            </a:r>
          </a:p>
        </p:txBody>
      </p:sp>
      <p:graphicFrame>
        <p:nvGraphicFramePr>
          <p:cNvPr id="9" name="Chart 8"/>
          <p:cNvGraphicFramePr/>
          <p:nvPr/>
        </p:nvGraphicFramePr>
        <p:xfrm>
          <a:off x="457200" y="3657600"/>
          <a:ext cx="3840480" cy="2926080"/>
        </p:xfrm>
        <a:graphic xmlns:a="http://schemas.openxmlformats.org/drawingml/2006/main">
          <a:graphicData uri="http://schemas.openxmlformats.org/drawingml/2006/chart">
            <c:chart xmlns:c="http://schemas.openxmlformats.org/drawingml/2006/chart" r:id="rId4"/>
          </a:graphicData>
        </a:graphic>
      </p:graphicFrame>
      <p:sp>
        <p:nvSpPr>
          <p:cNvPr id="10" name="Object 9"/>
          <p:cNvSpPr/>
          <p:nvPr/>
        </p:nvSpPr>
        <p:spPr>
          <a:xfrm>
            <a:off x="5120640" y="3657600"/>
            <a:ext cx="2926080" cy="2926080"/>
          </a:xfrm>
          <a:prstGeom prst="rect">
            <a:avLst/>
          </a:prstGeom>
          <a:solidFill>
            <a:srgbClr val="F1F1F1"/>
          </a:solidFill>
        </p:spPr>
        <p:txBody>
          <a:bodyPr wrap="square" rtlCol="0" anchor="ctr"/>
          <a:lstStyle/>
          <a:p>
            <a:pPr/>
            <a:r>
              <a:rPr lang="en-US" dirty="0" smtClean="0">
                <a:solidFill>
                  <a:srgbClr val="F1F1F1"/>
                </a:solidFill>
              </a:rPr>
              <a:t>.</a:t>
            </a:r>
          </a:p>
        </p:txBody>
      </p:sp>
      <p:graphicFrame>
        <p:nvGraphicFramePr>
          <p:cNvPr id="11" name="Chart 10"/>
          <p:cNvGraphicFramePr/>
          <p:nvPr/>
        </p:nvGraphicFramePr>
        <p:xfrm>
          <a:off x="5120640" y="3657600"/>
          <a:ext cx="2926080" cy="2926080"/>
        </p:xfrm>
        <a:graphic xmlns:a="http://schemas.openxmlformats.org/drawingml/2006/main">
          <a:graphicData uri="http://schemas.openxmlformats.org/drawingml/2006/chart">
            <c:chart xmlns:c="http://schemas.openxmlformats.org/drawingml/2006/chart" r:id="rId5"/>
          </a:graphicData>
        </a:graphic>
      </p:graphicFrame>
      <p:sp>
        <p:nvSpPr>
          <p:cNvPr id="12" name="Object 11"/>
          <p:cNvSpPr/>
          <p:nvPr/>
        </p:nvSpPr>
        <p:spPr>
          <a:xfrm>
            <a:off x="8961120" y="457200"/>
            <a:ext cx="2926080" cy="2926080"/>
          </a:xfrm>
          <a:prstGeom prst="rect">
            <a:avLst/>
          </a:prstGeom>
          <a:solidFill>
            <a:srgbClr val="F1F1F1"/>
          </a:solidFill>
        </p:spPr>
        <p:txBody>
          <a:bodyPr wrap="square" rtlCol="0" anchor="ctr"/>
          <a:lstStyle/>
          <a:p>
            <a:pPr/>
            <a:r>
              <a:rPr lang="en-US" dirty="0" smtClean="0">
                <a:solidFill>
                  <a:srgbClr val="F1F1F1"/>
                </a:solidFill>
              </a:rPr>
              <a:t>.</a:t>
            </a:r>
          </a:p>
        </p:txBody>
      </p:sp>
      <p:graphicFrame>
        <p:nvGraphicFramePr>
          <p:cNvPr id="13" name="Chart 12"/>
          <p:cNvGraphicFramePr/>
          <p:nvPr/>
        </p:nvGraphicFramePr>
        <p:xfrm>
          <a:off x="8961120" y="457200"/>
          <a:ext cx="2926080" cy="2926080"/>
        </p:xfrm>
        <a:graphic xmlns:a="http://schemas.openxmlformats.org/drawingml/2006/main">
          <a:graphicData uri="http://schemas.openxmlformats.org/drawingml/2006/chart">
            <c:chart xmlns:c="http://schemas.openxmlformats.org/drawingml/2006/chart" r:id="rId6"/>
          </a:graphicData>
        </a:graphic>
      </p:graphicFrame>
      <p:sp>
        <p:nvSpPr>
          <p:cNvPr id="14" name="Object 13"/>
          <p:cNvSpPr/>
          <p:nvPr/>
        </p:nvSpPr>
        <p:spPr>
          <a:xfrm>
            <a:off x="8961120" y="3657600"/>
            <a:ext cx="2926080" cy="2926080"/>
          </a:xfrm>
          <a:prstGeom prst="rect">
            <a:avLst/>
          </a:prstGeom>
          <a:solidFill>
            <a:srgbClr val="F1F1F1"/>
          </a:solidFill>
        </p:spPr>
        <p:txBody>
          <a:bodyPr wrap="square" rtlCol="0" anchor="ctr"/>
          <a:lstStyle/>
          <a:p>
            <a:pPr/>
            <a:r>
              <a:rPr lang="en-US" dirty="0" smtClean="0">
                <a:solidFill>
                  <a:srgbClr val="F1F1F1"/>
                </a:solidFill>
              </a:rPr>
              <a:t>.</a:t>
            </a:r>
          </a:p>
        </p:txBody>
      </p:sp>
      <p:graphicFrame>
        <p:nvGraphicFramePr>
          <p:cNvPr id="15" name="Chart 14"/>
          <p:cNvGraphicFramePr/>
          <p:nvPr/>
        </p:nvGraphicFramePr>
        <p:xfrm>
          <a:off x="8961120" y="3657600"/>
          <a:ext cx="2926080" cy="2926080"/>
        </p:xfrm>
        <a:graphic xmlns:a="http://schemas.openxmlformats.org/drawingml/2006/main">
          <a:graphicData uri="http://schemas.openxmlformats.org/drawingml/2006/chart">
            <c:chart xmlns:c="http://schemas.openxmlformats.org/drawingml/2006/chart" r:id="rId7"/>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graphicFrame>
        <p:nvGraphicFramePr>
          <p:cNvPr id="17" name="Table 16"/>
          <p:cNvGraphicFramePr>
            <a:graphicFrameLocks noGrp="1"/>
          </p:cNvGraphicFramePr>
          <p:nvPr>
            <p:extLst>
              <p:ext uri="{D42A27DB-BD31-4B8C-83A1-F6EECF244321}">
                <p14:modId xmlns:p14="http://schemas.microsoft.com/office/powerpoint/2010/main" val="1579011935"/>
              </p:ext>
            </p:extLst>
          </p:nvPr>
        </p:nvGraphicFramePr>
        <p:xfrm>
          <a:off x="457200" y="118872"/>
          <a:ext cx="11430000" cy="914400"/>
        </p:xfrm>
        <a:graphic>
          <a:graphicData uri="http://schemas.openxmlformats.org/drawingml/2006/table">
            <a:tbl>
              <a:tblPr/>
              <a:tblGrid>
                <a:gridCol w="11430000"/>
              </a:tblGrid>
              <a:tr h="0">
                <a:tc>
                  <a:txBody>
                    <a:bodyPr/>
                    <a:lstStyle/>
                    <a:p>
                      <a:pPr/>
                      <a:r>
                        <a:rPr lang="en-US" sz="1200" dirty="0" smtClean="0">
                          <a:solidFill>
                            <a:srgbClr val="9F9F9F"/>
                          </a:solidFill>
                        </a:rPr>
                        <a:t>Chart Examples: Doughnut Chart</a:t>
                      </a:r>
                    </a:p>
                  </a:txBody>
                  <a:tcPr marL="38100" marR="38100" marT="38100" marB="38100">
                    <a:lnL w="0">
                      <a:miter lim="400000"/>
                    </a:lnL>
                    <a:lnR w="0">
                      <a:miter lim="400000"/>
                    </a:lnR>
                    <a:lnT w="0">
                      <a:miter lim="400000"/>
                    </a:lnT>
                    <a:lnB w="12700" cap="flat" cmpd="sng" algn="ctr">
                      <a:solidFill>
                        <a:srgbClr val="CFCFCF"/>
                      </a:solidFill>
                    </a:lnB>
                  </a:tcPr>
                </a:tc>
              </a:tr>
            </a:tbl>
          </a:graphicData>
        </a:graphic>
      </p:graphicFrame>
      <p:sp>
        <p:nvSpPr>
          <p:cNvPr id="3" name="Object 2"/>
          <p:cNvSpPr/>
          <p:nvPr/>
        </p:nvSpPr>
        <p:spPr>
          <a:xfrm>
            <a:off x="457200" y="914400"/>
            <a:ext cx="5486400" cy="5486400"/>
          </a:xfrm>
          <a:prstGeom prst="rect">
            <a:avLst/>
          </a:prstGeom>
          <a:solidFill>
            <a:srgbClr val="F1F1F1"/>
          </a:solidFill>
        </p:spPr>
        <p:txBody>
          <a:bodyPr wrap="square" rtlCol="0" anchor="ctr"/>
          <a:lstStyle/>
          <a:p>
            <a:pPr/>
            <a:r>
              <a:rPr lang="en-US" dirty="0" smtClean="0">
                <a:solidFill>
                  <a:srgbClr val="F1F1F1"/>
                </a:solidFill>
              </a:rPr>
              <a:t>.</a:t>
            </a:r>
          </a:p>
        </p:txBody>
      </p:sp>
      <p:graphicFrame>
        <p:nvGraphicFramePr>
          <p:cNvPr id="4" name="Chart 3"/>
          <p:cNvGraphicFramePr/>
          <p:nvPr/>
        </p:nvGraphicFramePr>
        <p:xfrm>
          <a:off x="457200" y="914400"/>
          <a:ext cx="5486400" cy="5486400"/>
        </p:xfrm>
        <a:graphic xmlns:a="http://schemas.openxmlformats.org/drawingml/2006/main">
          <a:graphicData uri="http://schemas.openxmlformats.org/drawingml/2006/chart">
            <c:chart xmlns:c="http://schemas.openxmlformats.org/drawingml/2006/chart" r:id="rId1"/>
          </a:graphicData>
        </a:graphic>
      </p:graphicFrame>
      <p:graphicFrame>
        <p:nvGraphicFramePr>
          <p:cNvPr id="5" name="Chart 4"/>
          <p:cNvGraphicFramePr/>
          <p:nvPr/>
        </p:nvGraphicFramePr>
        <p:xfrm>
          <a:off x="6400800" y="914400"/>
          <a:ext cx="5486400" cy="5486400"/>
        </p:xfrm>
        <a:graphic xmlns:a="http://schemas.openxmlformats.org/drawingml/2006/main">
          <a:graphicData uri="http://schemas.openxmlformats.org/drawingml/2006/chart">
            <c:chart xmlns:c="http://schemas.openxmlformats.org/drawingml/2006/chart" r:id="rId2"/>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graphicFrame>
        <p:nvGraphicFramePr>
          <p:cNvPr id="18" name="Table 17"/>
          <p:cNvGraphicFramePr>
            <a:graphicFrameLocks noGrp="1"/>
          </p:cNvGraphicFramePr>
          <p:nvPr>
            <p:extLst>
              <p:ext uri="{D42A27DB-BD31-4B8C-83A1-F6EECF244321}">
                <p14:modId xmlns:p14="http://schemas.microsoft.com/office/powerpoint/2010/main" val="1579011935"/>
              </p:ext>
            </p:extLst>
          </p:nvPr>
        </p:nvGraphicFramePr>
        <p:xfrm>
          <a:off x="457200" y="118872"/>
          <a:ext cx="11430000" cy="274320"/>
        </p:xfrm>
        <a:graphic>
          <a:graphicData uri="http://schemas.openxmlformats.org/drawingml/2006/table">
            <a:tbl>
              <a:tblPr/>
              <a:tblGrid>
                <a:gridCol w="11430000"/>
              </a:tblGrid>
              <a:tr h="274320">
                <a:tc>
                  <a:txBody>
                    <a:bodyPr/>
                    <a:lstStyle/>
                    <a:p>
                      <a:pPr/>
                      <a:r>
                        <a:rPr lang="en-US" sz="1200" dirty="0" smtClean="0">
                          <a:solidFill>
                            <a:srgbClr val="9F9F9F"/>
                          </a:solidFill>
                        </a:rPr>
                        <a:t>Table Examples 1</a:t>
                      </a:r>
                    </a:p>
                  </a:txBody>
                  <a:tcPr marL="38100" marR="38100" marT="38100" marB="38100">
                    <a:lnL w="0">
                      <a:miter lim="400000"/>
                    </a:lnL>
                    <a:lnR w="0">
                      <a:miter lim="400000"/>
                    </a:lnR>
                    <a:lnT w="0">
                      <a:miter lim="400000"/>
                    </a:lnT>
                    <a:lnB w="12700" cap="flat" cmpd="sng" algn="ctr">
                      <a:solidFill>
                        <a:srgbClr val="CFCFCF"/>
                      </a:solidFill>
                    </a:lnB>
                  </a:tcPr>
                </a:tc>
              </a:tr>
            </a:tbl>
          </a:graphicData>
        </a:graphic>
      </p:graphicFrame>
      <p:sp>
        <p:nvSpPr>
          <p:cNvPr id="3" name="Object 2"/>
          <p:cNvSpPr/>
          <p:nvPr/>
        </p:nvSpPr>
        <p:spPr>
          <a:xfrm>
            <a:off x="457200" y="640080"/>
            <a:ext cx="9143997" cy="274320"/>
          </a:xfrm>
          <a:prstGeom prst="rect">
            <a:avLst/>
          </a:prstGeom>
          <a:noFill/>
        </p:spPr>
        <p:txBody>
          <a:bodyPr wrap="square" rtlCol="0" anchor="ctr"/>
          <a:lstStyle/>
          <a:p>
            <a:pPr/>
            <a:r>
              <a:rPr lang="en-US" sz="1800" dirty="0" smtClean="0">
                <a:solidFill>
                  <a:srgbClr val="0088CC"/>
                </a:solidFill>
                <a:latin typeface="Arial" pitchFamily="34" charset="0"/>
                <a:cs typeface="Arial" pitchFamily="34" charset="0"/>
              </a:rPr>
              <a:t>Cell Text Alignment:</a:t>
            </a:r>
          </a:p>
        </p:txBody>
      </p:sp>
      <p:graphicFrame>
        <p:nvGraphicFramePr>
          <p:cNvPr id="35" name="Table 34"/>
          <p:cNvGraphicFramePr>
            <a:graphicFrameLocks noGrp="1"/>
          </p:cNvGraphicFramePr>
          <p:nvPr>
            <p:extLst>
              <p:ext uri="{D42A27DB-BD31-4B8C-83A1-F6EECF244321}">
                <p14:modId xmlns:p14="http://schemas.microsoft.com/office/powerpoint/2010/main" val="1579011935"/>
              </p:ext>
            </p:extLst>
          </p:nvPr>
        </p:nvGraphicFramePr>
        <p:xfrm>
          <a:off x="457200" y="1005840"/>
          <a:ext cx="4572000" cy="914400"/>
        </p:xfrm>
        <a:graphic>
          <a:graphicData uri="http://schemas.openxmlformats.org/drawingml/2006/table">
            <a:tbl>
              <a:tblPr/>
              <a:tblGrid>
                <a:gridCol w="1524000"/>
                <a:gridCol w="1524000"/>
                <a:gridCol w="1524000"/>
              </a:tblGrid>
              <a:tr h="685800">
                <a:tc>
                  <a:txBody>
                    <a:bodyPr/>
                    <a:lstStyle/>
                    <a:p>
                      <a:pPr/>
                      <a:r>
                        <a:rPr lang="en-US" sz="1400" dirty="0" smtClean="0">
                          <a:solidFill>
                            <a:srgbClr val="363636"/>
                          </a:solidFill>
                          <a:latin typeface="Arial" pitchFamily="34" charset="0"/>
                          <a:cs typeface="Arial" pitchFamily="34" charset="0"/>
                        </a:rPr>
                        <a:t>Top Lft</a:t>
                      </a:r>
                    </a:p>
                  </a:txBody>
                  <a:tcPr marL="38100" marR="38100" marT="38100" marB="38100" anchor="t">
                    <a:lnL w="12700" cap="flat" cmpd="sng" algn="ctr">
                      <a:solidFill>
                        <a:srgbClr val="BBCCDD"/>
                      </a:solidFill>
                      <a:prstDash val="solid"/>
                      <a:round/>
                      <a:headEnd type="none" w="med" len="med"/>
                      <a:tailEnd type="none" w="med" len="med"/>
                    </a:lnL>
                    <a:lnR w="12700" cap="flat" cmpd="sng" algn="ctr">
                      <a:solidFill>
                        <a:srgbClr val="BBCCDD"/>
                      </a:solidFill>
                      <a:prstDash val="solid"/>
                      <a:round/>
                      <a:headEnd type="none" w="med" len="med"/>
                      <a:tailEnd type="none" w="med" len="med"/>
                    </a:lnR>
                    <a:lnT w="12700" cap="flat" cmpd="sng" algn="ctr">
                      <a:solidFill>
                        <a:srgbClr val="BBCCDD"/>
                      </a:solidFill>
                      <a:prstDash val="solid"/>
                      <a:round/>
                      <a:headEnd type="none" w="med" len="med"/>
                      <a:tailEnd type="none" w="med" len="med"/>
                    </a:lnT>
                    <a:lnB w="12700" cap="flat" cmpd="sng" algn="ctr">
                      <a:solidFill>
                        <a:srgbClr val="BBCCDD"/>
                      </a:solidFill>
                      <a:prstDash val="solid"/>
                      <a:round/>
                      <a:headEnd type="none" w="med" len="med"/>
                      <a:tailEnd type="none" w="med" len="med"/>
                    </a:lnB>
                    <a:solidFill>
                      <a:srgbClr val="F7F7F7"/>
                    </a:solidFill>
                  </a:tcPr>
                </a:tc>
                <a:tc>
                  <a:txBody>
                    <a:bodyPr/>
                    <a:lstStyle/>
                    <a:p>
                      <a:pPr algn="ctr"/>
                      <a:r>
                        <a:rPr lang="en-US" sz="1400" dirty="0" smtClean="0">
                          <a:solidFill>
                            <a:srgbClr val="363636"/>
                          </a:solidFill>
                          <a:latin typeface="Courier" pitchFamily="34" charset="0"/>
                          <a:cs typeface="Courier" pitchFamily="34" charset="0"/>
                        </a:rPr>
                        <a:t>Top Ctr</a:t>
                      </a:r>
                    </a:p>
                  </a:txBody>
                  <a:tcPr marL="38100" marR="38100" marT="38100" marB="38100" anchor="t">
                    <a:lnL w="12700" cap="flat" cmpd="sng" algn="ctr">
                      <a:solidFill>
                        <a:srgbClr val="BBCCDD"/>
                      </a:solidFill>
                      <a:prstDash val="solid"/>
                      <a:round/>
                      <a:headEnd type="none" w="med" len="med"/>
                      <a:tailEnd type="none" w="med" len="med"/>
                    </a:lnL>
                    <a:lnR w="12700" cap="flat" cmpd="sng" algn="ctr">
                      <a:solidFill>
                        <a:srgbClr val="BBCCDD"/>
                      </a:solidFill>
                      <a:prstDash val="solid"/>
                      <a:round/>
                      <a:headEnd type="none" w="med" len="med"/>
                      <a:tailEnd type="none" w="med" len="med"/>
                    </a:lnR>
                    <a:lnT w="12700" cap="flat" cmpd="sng" algn="ctr">
                      <a:solidFill>
                        <a:srgbClr val="BBCCDD"/>
                      </a:solidFill>
                      <a:prstDash val="solid"/>
                      <a:round/>
                      <a:headEnd type="none" w="med" len="med"/>
                      <a:tailEnd type="none" w="med" len="med"/>
                    </a:lnT>
                    <a:lnB w="12700" cap="flat" cmpd="sng" algn="ctr">
                      <a:solidFill>
                        <a:srgbClr val="BBCCDD"/>
                      </a:solidFill>
                      <a:prstDash val="solid"/>
                      <a:round/>
                      <a:headEnd type="none" w="med" len="med"/>
                      <a:tailEnd type="none" w="med" len="med"/>
                    </a:lnB>
                    <a:solidFill>
                      <a:srgbClr val="F7F7F7"/>
                    </a:solidFill>
                  </a:tcPr>
                </a:tc>
                <a:tc>
                  <a:txBody>
                    <a:bodyPr/>
                    <a:lstStyle/>
                    <a:p>
                      <a:pPr algn="r"/>
                      <a:r>
                        <a:rPr lang="en-US" sz="1400" dirty="0" smtClean="0">
                          <a:solidFill>
                            <a:srgbClr val="363636"/>
                          </a:solidFill>
                          <a:latin typeface="Verdana" pitchFamily="34" charset="0"/>
                          <a:cs typeface="Verdana" pitchFamily="34" charset="0"/>
                        </a:rPr>
                        <a:t>Top Rgt</a:t>
                      </a:r>
                    </a:p>
                  </a:txBody>
                  <a:tcPr marL="38100" marR="38100" marT="38100" marB="38100" anchor="t">
                    <a:lnL w="12700" cap="flat" cmpd="sng" algn="ctr">
                      <a:solidFill>
                        <a:srgbClr val="BBCCDD"/>
                      </a:solidFill>
                      <a:prstDash val="solid"/>
                      <a:round/>
                      <a:headEnd type="none" w="med" len="med"/>
                      <a:tailEnd type="none" w="med" len="med"/>
                    </a:lnL>
                    <a:lnR w="12700" cap="flat" cmpd="sng" algn="ctr">
                      <a:solidFill>
                        <a:srgbClr val="BBCCDD"/>
                      </a:solidFill>
                      <a:prstDash val="solid"/>
                      <a:round/>
                      <a:headEnd type="none" w="med" len="med"/>
                      <a:tailEnd type="none" w="med" len="med"/>
                    </a:lnR>
                    <a:lnT w="12700" cap="flat" cmpd="sng" algn="ctr">
                      <a:solidFill>
                        <a:srgbClr val="BBCCDD"/>
                      </a:solidFill>
                      <a:prstDash val="solid"/>
                      <a:round/>
                      <a:headEnd type="none" w="med" len="med"/>
                      <a:tailEnd type="none" w="med" len="med"/>
                    </a:lnT>
                    <a:lnB w="12700" cap="flat" cmpd="sng" algn="ctr">
                      <a:solidFill>
                        <a:srgbClr val="BBCCDD"/>
                      </a:solidFill>
                      <a:prstDash val="solid"/>
                      <a:round/>
                      <a:headEnd type="none" w="med" len="med"/>
                      <a:tailEnd type="none" w="med" len="med"/>
                    </a:lnB>
                    <a:solidFill>
                      <a:srgbClr val="F7F7F7"/>
                    </a:solidFill>
                  </a:tcPr>
                </a:tc>
              </a:tr>
              <a:tr h="685800">
                <a:tc>
                  <a:txBody>
                    <a:bodyPr/>
                    <a:lstStyle/>
                    <a:p>
                      <a:pPr/>
                      <a:r>
                        <a:rPr lang="en-US" sz="1400" dirty="0" smtClean="0">
                          <a:solidFill>
                            <a:srgbClr val="363636"/>
                          </a:solidFill>
                        </a:rPr>
                        <a:t>Ctr Lft</a:t>
                      </a:r>
                    </a:p>
                  </a:txBody>
                  <a:tcPr marL="38100" marR="38100" marT="38100" marB="38100" anchor="ctr">
                    <a:lnL w="12700" cap="flat" cmpd="sng" algn="ctr">
                      <a:solidFill>
                        <a:srgbClr val="BBCCDD"/>
                      </a:solidFill>
                      <a:prstDash val="solid"/>
                      <a:round/>
                      <a:headEnd type="none" w="med" len="med"/>
                      <a:tailEnd type="none" w="med" len="med"/>
                    </a:lnL>
                    <a:lnR w="12700" cap="flat" cmpd="sng" algn="ctr">
                      <a:solidFill>
                        <a:srgbClr val="BBCCDD"/>
                      </a:solidFill>
                      <a:prstDash val="solid"/>
                      <a:round/>
                      <a:headEnd type="none" w="med" len="med"/>
                      <a:tailEnd type="none" w="med" len="med"/>
                    </a:lnR>
                    <a:lnT w="12700" cap="flat" cmpd="sng" algn="ctr">
                      <a:solidFill>
                        <a:srgbClr val="BBCCDD"/>
                      </a:solidFill>
                      <a:prstDash val="solid"/>
                      <a:round/>
                      <a:headEnd type="none" w="med" len="med"/>
                      <a:tailEnd type="none" w="med" len="med"/>
                    </a:lnT>
                    <a:lnB w="12700" cap="flat" cmpd="sng" algn="ctr">
                      <a:solidFill>
                        <a:srgbClr val="BBCCDD"/>
                      </a:solidFill>
                      <a:prstDash val="solid"/>
                      <a:round/>
                      <a:headEnd type="none" w="med" len="med"/>
                      <a:tailEnd type="none" w="med" len="med"/>
                    </a:lnB>
                    <a:solidFill>
                      <a:srgbClr val="F7F7F7"/>
                    </a:solidFill>
                  </a:tcPr>
                </a:tc>
                <a:tc>
                  <a:txBody>
                    <a:bodyPr/>
                    <a:lstStyle/>
                    <a:p>
                      <a:pPr algn="ctr"/>
                      <a:r>
                        <a:rPr lang="en-US" sz="1400" dirty="0" smtClean="0">
                          <a:solidFill>
                            <a:srgbClr val="363636"/>
                          </a:solidFill>
                        </a:rPr>
                        <a:t>Ctr Ctr</a:t>
                      </a:r>
                    </a:p>
                  </a:txBody>
                  <a:tcPr marL="38100" marR="38100" marT="38100" marB="38100" anchor="ctr">
                    <a:lnL w="12700" cap="flat" cmpd="sng" algn="ctr">
                      <a:solidFill>
                        <a:srgbClr val="BBCCDD"/>
                      </a:solidFill>
                      <a:prstDash val="solid"/>
                      <a:round/>
                      <a:headEnd type="none" w="med" len="med"/>
                      <a:tailEnd type="none" w="med" len="med"/>
                    </a:lnL>
                    <a:lnR w="12700" cap="flat" cmpd="sng" algn="ctr">
                      <a:solidFill>
                        <a:srgbClr val="BBCCDD"/>
                      </a:solidFill>
                      <a:prstDash val="solid"/>
                      <a:round/>
                      <a:headEnd type="none" w="med" len="med"/>
                      <a:tailEnd type="none" w="med" len="med"/>
                    </a:lnR>
                    <a:lnT w="12700" cap="flat" cmpd="sng" algn="ctr">
                      <a:solidFill>
                        <a:srgbClr val="BBCCDD"/>
                      </a:solidFill>
                      <a:prstDash val="solid"/>
                      <a:round/>
                      <a:headEnd type="none" w="med" len="med"/>
                      <a:tailEnd type="none" w="med" len="med"/>
                    </a:lnT>
                    <a:lnB w="12700" cap="flat" cmpd="sng" algn="ctr">
                      <a:solidFill>
                        <a:srgbClr val="BBCCDD"/>
                      </a:solidFill>
                      <a:prstDash val="solid"/>
                      <a:round/>
                      <a:headEnd type="none" w="med" len="med"/>
                      <a:tailEnd type="none" w="med" len="med"/>
                    </a:lnB>
                    <a:solidFill>
                      <a:srgbClr val="F7F7F7"/>
                    </a:solidFill>
                  </a:tcPr>
                </a:tc>
                <a:tc>
                  <a:txBody>
                    <a:bodyPr/>
                    <a:lstStyle/>
                    <a:p>
                      <a:pPr algn="r"/>
                      <a:r>
                        <a:rPr lang="en-US" sz="1400" dirty="0" smtClean="0">
                          <a:solidFill>
                            <a:srgbClr val="363636"/>
                          </a:solidFill>
                        </a:rPr>
                        <a:t>Ctr Rgt</a:t>
                      </a:r>
                    </a:p>
                  </a:txBody>
                  <a:tcPr marL="38100" marR="38100" marT="38100" marB="38100" anchor="ctr">
                    <a:lnL w="12700" cap="flat" cmpd="sng" algn="ctr">
                      <a:solidFill>
                        <a:srgbClr val="BBCCDD"/>
                      </a:solidFill>
                      <a:prstDash val="solid"/>
                      <a:round/>
                      <a:headEnd type="none" w="med" len="med"/>
                      <a:tailEnd type="none" w="med" len="med"/>
                    </a:lnL>
                    <a:lnR w="12700" cap="flat" cmpd="sng" algn="ctr">
                      <a:solidFill>
                        <a:srgbClr val="BBCCDD"/>
                      </a:solidFill>
                      <a:prstDash val="solid"/>
                      <a:round/>
                      <a:headEnd type="none" w="med" len="med"/>
                      <a:tailEnd type="none" w="med" len="med"/>
                    </a:lnR>
                    <a:lnT w="12700" cap="flat" cmpd="sng" algn="ctr">
                      <a:solidFill>
                        <a:srgbClr val="BBCCDD"/>
                      </a:solidFill>
                      <a:prstDash val="solid"/>
                      <a:round/>
                      <a:headEnd type="none" w="med" len="med"/>
                      <a:tailEnd type="none" w="med" len="med"/>
                    </a:lnT>
                    <a:lnB w="12700" cap="flat" cmpd="sng" algn="ctr">
                      <a:solidFill>
                        <a:srgbClr val="BBCCDD"/>
                      </a:solidFill>
                      <a:prstDash val="solid"/>
                      <a:round/>
                      <a:headEnd type="none" w="med" len="med"/>
                      <a:tailEnd type="none" w="med" len="med"/>
                    </a:lnB>
                    <a:solidFill>
                      <a:srgbClr val="F7F7F7"/>
                    </a:solidFill>
                  </a:tcPr>
                </a:tc>
              </a:tr>
              <a:tr h="685800">
                <a:tc>
                  <a:txBody>
                    <a:bodyPr/>
                    <a:lstStyle/>
                    <a:p>
                      <a:pPr/>
                      <a:r>
                        <a:rPr lang="en-US" sz="1400" dirty="0" smtClean="0">
                          <a:solidFill>
                            <a:srgbClr val="363636"/>
                          </a:solidFill>
                        </a:rPr>
                        <a:t>Btm Lft</a:t>
                      </a:r>
                    </a:p>
                  </a:txBody>
                  <a:tcPr marL="38100" marR="38100" marT="38100" marB="38100" anchor="b">
                    <a:lnL w="12700" cap="flat" cmpd="sng" algn="ctr">
                      <a:solidFill>
                        <a:srgbClr val="BBCCDD"/>
                      </a:solidFill>
                      <a:prstDash val="solid"/>
                      <a:round/>
                      <a:headEnd type="none" w="med" len="med"/>
                      <a:tailEnd type="none" w="med" len="med"/>
                    </a:lnL>
                    <a:lnR w="12700" cap="flat" cmpd="sng" algn="ctr">
                      <a:solidFill>
                        <a:srgbClr val="BBCCDD"/>
                      </a:solidFill>
                      <a:prstDash val="solid"/>
                      <a:round/>
                      <a:headEnd type="none" w="med" len="med"/>
                      <a:tailEnd type="none" w="med" len="med"/>
                    </a:lnR>
                    <a:lnT w="12700" cap="flat" cmpd="sng" algn="ctr">
                      <a:solidFill>
                        <a:srgbClr val="BBCCDD"/>
                      </a:solidFill>
                      <a:prstDash val="solid"/>
                      <a:round/>
                      <a:headEnd type="none" w="med" len="med"/>
                      <a:tailEnd type="none" w="med" len="med"/>
                    </a:lnT>
                    <a:lnB w="12700" cap="flat" cmpd="sng" algn="ctr">
                      <a:solidFill>
                        <a:srgbClr val="BBCCDD"/>
                      </a:solidFill>
                      <a:prstDash val="solid"/>
                      <a:round/>
                      <a:headEnd type="none" w="med" len="med"/>
                      <a:tailEnd type="none" w="med" len="med"/>
                    </a:lnB>
                    <a:solidFill>
                      <a:srgbClr val="F7F7F7"/>
                    </a:solidFill>
                  </a:tcPr>
                </a:tc>
                <a:tc>
                  <a:txBody>
                    <a:bodyPr/>
                    <a:lstStyle/>
                    <a:p>
                      <a:pPr algn="ctr"/>
                      <a:r>
                        <a:rPr lang="en-US" sz="1400" dirty="0" smtClean="0">
                          <a:solidFill>
                            <a:srgbClr val="363636"/>
                          </a:solidFill>
                        </a:rPr>
                        <a:t>Btm Ctr</a:t>
                      </a:r>
                    </a:p>
                  </a:txBody>
                  <a:tcPr marL="38100" marR="38100" marT="38100" marB="38100" anchor="b">
                    <a:lnL w="12700" cap="flat" cmpd="sng" algn="ctr">
                      <a:solidFill>
                        <a:srgbClr val="BBCCDD"/>
                      </a:solidFill>
                      <a:prstDash val="solid"/>
                      <a:round/>
                      <a:headEnd type="none" w="med" len="med"/>
                      <a:tailEnd type="none" w="med" len="med"/>
                    </a:lnL>
                    <a:lnR w="12700" cap="flat" cmpd="sng" algn="ctr">
                      <a:solidFill>
                        <a:srgbClr val="BBCCDD"/>
                      </a:solidFill>
                      <a:prstDash val="solid"/>
                      <a:round/>
                      <a:headEnd type="none" w="med" len="med"/>
                      <a:tailEnd type="none" w="med" len="med"/>
                    </a:lnR>
                    <a:lnT w="12700" cap="flat" cmpd="sng" algn="ctr">
                      <a:solidFill>
                        <a:srgbClr val="BBCCDD"/>
                      </a:solidFill>
                      <a:prstDash val="solid"/>
                      <a:round/>
                      <a:headEnd type="none" w="med" len="med"/>
                      <a:tailEnd type="none" w="med" len="med"/>
                    </a:lnT>
                    <a:lnB w="12700" cap="flat" cmpd="sng" algn="ctr">
                      <a:solidFill>
                        <a:srgbClr val="BBCCDD"/>
                      </a:solidFill>
                      <a:prstDash val="solid"/>
                      <a:round/>
                      <a:headEnd type="none" w="med" len="med"/>
                      <a:tailEnd type="none" w="med" len="med"/>
                    </a:lnB>
                    <a:solidFill>
                      <a:srgbClr val="F7F7F7"/>
                    </a:solidFill>
                  </a:tcPr>
                </a:tc>
                <a:tc>
                  <a:txBody>
                    <a:bodyPr/>
                    <a:lstStyle/>
                    <a:p>
                      <a:pPr algn="r"/>
                      <a:r>
                        <a:rPr lang="en-US" sz="1400" dirty="0" smtClean="0">
                          <a:solidFill>
                            <a:srgbClr val="363636"/>
                          </a:solidFill>
                        </a:rPr>
                        <a:t>Btm Rgt</a:t>
                      </a:r>
                    </a:p>
                  </a:txBody>
                  <a:tcPr marL="38100" marR="38100" marT="38100" marB="38100" anchor="b">
                    <a:lnL w="12700" cap="flat" cmpd="sng" algn="ctr">
                      <a:solidFill>
                        <a:srgbClr val="BBCCDD"/>
                      </a:solidFill>
                      <a:prstDash val="solid"/>
                      <a:round/>
                      <a:headEnd type="none" w="med" len="med"/>
                      <a:tailEnd type="none" w="med" len="med"/>
                    </a:lnL>
                    <a:lnR w="12700" cap="flat" cmpd="sng" algn="ctr">
                      <a:solidFill>
                        <a:srgbClr val="BBCCDD"/>
                      </a:solidFill>
                      <a:prstDash val="solid"/>
                      <a:round/>
                      <a:headEnd type="none" w="med" len="med"/>
                      <a:tailEnd type="none" w="med" len="med"/>
                    </a:lnR>
                    <a:lnT w="12700" cap="flat" cmpd="sng" algn="ctr">
                      <a:solidFill>
                        <a:srgbClr val="BBCCDD"/>
                      </a:solidFill>
                      <a:prstDash val="solid"/>
                      <a:round/>
                      <a:headEnd type="none" w="med" len="med"/>
                      <a:tailEnd type="none" w="med" len="med"/>
                    </a:lnT>
                    <a:lnB w="12700" cap="flat" cmpd="sng" algn="ctr">
                      <a:solidFill>
                        <a:srgbClr val="BBCCDD"/>
                      </a:solidFill>
                      <a:prstDash val="solid"/>
                      <a:round/>
                      <a:headEnd type="none" w="med" len="med"/>
                      <a:tailEnd type="none" w="med" len="med"/>
                    </a:lnB>
                    <a:solidFill>
                      <a:srgbClr val="F7F7F7"/>
                    </a:solidFill>
                  </a:tcPr>
                </a:tc>
              </a:tr>
            </a:tbl>
          </a:graphicData>
        </a:graphic>
      </p:graphicFrame>
      <p:sp>
        <p:nvSpPr>
          <p:cNvPr id="5" name="Object 4"/>
          <p:cNvSpPr/>
          <p:nvPr/>
        </p:nvSpPr>
        <p:spPr>
          <a:xfrm>
            <a:off x="5486400" y="640080"/>
            <a:ext cx="9143997" cy="274320"/>
          </a:xfrm>
          <a:prstGeom prst="rect">
            <a:avLst/>
          </a:prstGeom>
          <a:noFill/>
        </p:spPr>
        <p:txBody>
          <a:bodyPr wrap="square" rtlCol="0" anchor="ctr"/>
          <a:lstStyle/>
          <a:p>
            <a:pPr/>
            <a:r>
              <a:rPr lang="en-US" sz="1800" dirty="0" smtClean="0">
                <a:solidFill>
                  <a:srgbClr val="0088CC"/>
                </a:solidFill>
                <a:latin typeface="Arial" pitchFamily="34" charset="0"/>
                <a:cs typeface="Arial" pitchFamily="34" charset="0"/>
              </a:rPr>
              <a:t>Cell Styles:</a:t>
            </a:r>
          </a:p>
        </p:txBody>
      </p:sp>
      <p:graphicFrame>
        <p:nvGraphicFramePr>
          <p:cNvPr id="52" name="Table 51"/>
          <p:cNvGraphicFramePr>
            <a:graphicFrameLocks noGrp="1"/>
          </p:cNvGraphicFramePr>
          <p:nvPr>
            <p:extLst>
              <p:ext uri="{D42A27DB-BD31-4B8C-83A1-F6EECF244321}">
                <p14:modId xmlns:p14="http://schemas.microsoft.com/office/powerpoint/2010/main" val="1579011935"/>
              </p:ext>
            </p:extLst>
          </p:nvPr>
        </p:nvGraphicFramePr>
        <p:xfrm>
          <a:off x="5486400" y="1005840"/>
          <a:ext cx="6400800" cy="914400"/>
        </p:xfrm>
        <a:graphic>
          <a:graphicData uri="http://schemas.openxmlformats.org/drawingml/2006/table">
            <a:tbl>
              <a:tblPr/>
              <a:tblGrid>
                <a:gridCol w="2133600"/>
                <a:gridCol w="2133600"/>
                <a:gridCol w="2133600"/>
              </a:tblGrid>
              <a:tr h="685800">
                <a:tc>
                  <a:txBody>
                    <a:bodyPr/>
                    <a:lstStyle/>
                    <a:p>
                      <a:pPr algn="ctr"/>
                      <a:r>
                        <a:rPr lang="en-US" sz="1600" dirty="0" smtClean="0">
                          <a:solidFill>
                            <a:srgbClr val="FFFFFF"/>
                          </a:solidFill>
                        </a:rPr>
                        <a:t>White</a:t>
                      </a:r>
                    </a:p>
                  </a:txBody>
                  <a:tcPr marL="38100" marR="38100" marT="38100" marB="3810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6699CC"/>
                    </a:solidFill>
                  </a:tcPr>
                </a:tc>
                <a:tc>
                  <a:txBody>
                    <a:bodyPr/>
                    <a:lstStyle/>
                    <a:p>
                      <a:pPr algn="ctr"/>
                      <a:r>
                        <a:rPr lang="en-US" sz="1600" dirty="0" smtClean="0">
                          <a:solidFill>
                            <a:srgbClr val="FFFFAA"/>
                          </a:solidFill>
                        </a:rPr>
                        <a:t>Yellow</a:t>
                      </a:r>
                    </a:p>
                  </a:txBody>
                  <a:tcPr marL="38100" marR="38100" marT="38100" marB="3810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99AACC"/>
                    </a:solidFill>
                  </a:tcPr>
                </a:tc>
                <a:tc>
                  <a:txBody>
                    <a:bodyPr/>
                    <a:lstStyle/>
                    <a:p>
                      <a:pPr algn="ctr"/>
                      <a:r>
                        <a:rPr lang="en-US" sz="1600" dirty="0" smtClean="0">
                          <a:solidFill>
                            <a:srgbClr val="E140FE"/>
                          </a:solidFill>
                        </a:rPr>
                        <a:t>Pink</a:t>
                      </a:r>
                    </a:p>
                  </a:txBody>
                  <a:tcPr marL="38100" marR="38100" marT="38100" marB="3810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AACCFF"/>
                    </a:solidFill>
                  </a:tcPr>
                </a:tc>
              </a:tr>
              <a:tr h="685800">
                <a:tc>
                  <a:txBody>
                    <a:bodyPr/>
                    <a:lstStyle/>
                    <a:p>
                      <a:pPr algn="ctr"/>
                      <a:r>
                        <a:rPr lang="en-US" sz="1200" dirty="0" smtClean="0">
                          <a:solidFill>
                            <a:srgbClr val="FFFFFF"/>
                          </a:solidFill>
                        </a:rPr>
                        <a:t>12pt</a:t>
                      </a:r>
                    </a:p>
                  </a:txBody>
                  <a:tcPr marL="38100" marR="38100" marT="38100" marB="3810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0000"/>
                    </a:solidFill>
                  </a:tcPr>
                </a:tc>
                <a:tc>
                  <a:txBody>
                    <a:bodyPr/>
                    <a:lstStyle/>
                    <a:p>
                      <a:pPr algn="ctr"/>
                      <a:r>
                        <a:rPr lang="en-US" sz="2000" dirty="0" smtClean="0">
                          <a:solidFill>
                            <a:srgbClr val="FFFFFF"/>
                          </a:solidFill>
                        </a:rPr>
                        <a:t>20pt</a:t>
                      </a:r>
                    </a:p>
                  </a:txBody>
                  <a:tcPr marL="38100" marR="38100" marT="38100" marB="3810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0FF00"/>
                    </a:solidFill>
                  </a:tcPr>
                </a:tc>
                <a:tc>
                  <a:txBody>
                    <a:bodyPr/>
                    <a:lstStyle/>
                    <a:p>
                      <a:pPr algn="ctr"/>
                      <a:r>
                        <a:rPr lang="en-US" sz="2800" dirty="0" smtClean="0">
                          <a:solidFill>
                            <a:srgbClr val="FFFFFF"/>
                          </a:solidFill>
                        </a:rPr>
                        <a:t>28pt</a:t>
                      </a:r>
                    </a:p>
                  </a:txBody>
                  <a:tcPr marL="38100" marR="38100" marT="38100" marB="3810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000FF"/>
                    </a:solidFill>
                  </a:tcPr>
                </a:tc>
              </a:tr>
              <a:tr h="685800">
                <a:tc>
                  <a:txBody>
                    <a:bodyPr/>
                    <a:lstStyle/>
                    <a:p>
                      <a:pPr algn="ctr"/>
                      <a:r>
                        <a:rPr lang="en-US" b="1" sz="1600" dirty="0" smtClean="0">
                          <a:solidFill>
                            <a:srgbClr val="FFFFFF"/>
                          </a:solidFill>
                        </a:rPr>
                        <a:t>Bold</a:t>
                      </a:r>
                    </a:p>
                  </a:txBody>
                  <a:tcPr marL="38100" marR="38100" marT="38100" marB="3810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03366"/>
                    </a:solidFill>
                  </a:tcPr>
                </a:tc>
                <a:tc>
                  <a:txBody>
                    <a:bodyPr/>
                    <a:lstStyle/>
                    <a:p>
                      <a:pPr algn="ctr"/>
                      <a:r>
                        <a:rPr lang="en-US" sz="1600" u="sng" dirty="0" smtClean="0">
                          <a:solidFill>
                            <a:srgbClr val="FFFFFF"/>
                          </a:solidFill>
                        </a:rPr>
                        <a:t>Underline</a:t>
                      </a:r>
                    </a:p>
                  </a:txBody>
                  <a:tcPr marL="38100" marR="38100" marT="38100" marB="3810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336699"/>
                    </a:solidFill>
                  </a:tcPr>
                </a:tc>
                <a:tc>
                  <a:txBody>
                    <a:bodyPr/>
                    <a:lstStyle/>
                    <a:p>
                      <a:pPr algn="ctr"/>
                      <a:r>
                        <a:rPr lang="en-US" sz="1600" dirty="0" smtClean="0">
                          <a:solidFill>
                            <a:srgbClr val="FFFFFF"/>
                          </a:solidFill>
                        </a:rPr>
                        <a:t>10pt Pad</a:t>
                      </a:r>
                    </a:p>
                  </a:txBody>
                  <a:tcPr marL="38100" marR="38100" marT="38100" marB="3810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6699CC"/>
                    </a:solidFill>
                  </a:tcPr>
                </a:tc>
              </a:tr>
            </a:tbl>
          </a:graphicData>
        </a:graphic>
      </p:graphicFrame>
      <p:sp>
        <p:nvSpPr>
          <p:cNvPr id="7" name="Object 6"/>
          <p:cNvSpPr/>
          <p:nvPr/>
        </p:nvSpPr>
        <p:spPr>
          <a:xfrm>
            <a:off x="457200" y="3291840"/>
            <a:ext cx="9143997" cy="274320"/>
          </a:xfrm>
          <a:prstGeom prst="rect">
            <a:avLst/>
          </a:prstGeom>
          <a:noFill/>
        </p:spPr>
        <p:txBody>
          <a:bodyPr wrap="square" rtlCol="0" anchor="ctr"/>
          <a:lstStyle/>
          <a:p>
            <a:pPr/>
            <a:r>
              <a:rPr lang="en-US" sz="1800" dirty="0" smtClean="0">
                <a:solidFill>
                  <a:srgbClr val="0088CC"/>
                </a:solidFill>
                <a:latin typeface="Arial" pitchFamily="34" charset="0"/>
                <a:cs typeface="Arial" pitchFamily="34" charset="0"/>
              </a:rPr>
              <a:t>Row/Col Heights/Widths:</a:t>
            </a:r>
          </a:p>
        </p:txBody>
      </p:sp>
      <p:graphicFrame>
        <p:nvGraphicFramePr>
          <p:cNvPr id="69" name="Table 68"/>
          <p:cNvGraphicFramePr>
            <a:graphicFrameLocks noGrp="1"/>
          </p:cNvGraphicFramePr>
          <p:nvPr>
            <p:extLst>
              <p:ext uri="{D42A27DB-BD31-4B8C-83A1-F6EECF244321}">
                <p14:modId xmlns:p14="http://schemas.microsoft.com/office/powerpoint/2010/main" val="1579011935"/>
              </p:ext>
            </p:extLst>
          </p:nvPr>
        </p:nvGraphicFramePr>
        <p:xfrm>
          <a:off x="457200" y="3657600"/>
          <a:ext cx="9143997" cy="914400"/>
        </p:xfrm>
        <a:graphic>
          <a:graphicData uri="http://schemas.openxmlformats.org/drawingml/2006/table">
            <a:tbl>
              <a:tblPr/>
              <a:tblGrid>
                <a:gridCol w="914400"/>
                <a:gridCol w="1828800"/>
                <a:gridCol w="2286000"/>
                <a:gridCol w="2743200"/>
                <a:gridCol w="3657600"/>
              </a:tblGrid>
              <a:tr h="914400">
                <a:tc>
                  <a:txBody>
                    <a:bodyPr/>
                    <a:lstStyle/>
                    <a:p>
                      <a:pPr algn="ctr"/>
                      <a:r>
                        <a:rPr lang="en-US" sz="1400" dirty="0" smtClean="0">
                          <a:solidFill>
                            <a:srgbClr val="6c6c6c"/>
                          </a:solidFill>
                        </a:rPr>
                        <a:t>1x1</a:t>
                      </a:r>
                    </a:p>
                  </a:txBody>
                  <a:tcPr marL="38100" marR="38100" marT="38100" marB="38100" anchor="ctr">
                    <a:lnL w="12700" cap="flat" cmpd="sng" algn="ctr">
                      <a:solidFill>
                        <a:srgbClr val="BBCCDD"/>
                      </a:solidFill>
                      <a:prstDash val="solid"/>
                      <a:round/>
                      <a:headEnd type="none" w="med" len="med"/>
                      <a:tailEnd type="none" w="med" len="med"/>
                    </a:lnL>
                    <a:lnR w="12700" cap="flat" cmpd="sng" algn="ctr">
                      <a:solidFill>
                        <a:srgbClr val="BBCCDD"/>
                      </a:solidFill>
                      <a:prstDash val="solid"/>
                      <a:round/>
                      <a:headEnd type="none" w="med" len="med"/>
                      <a:tailEnd type="none" w="med" len="med"/>
                    </a:lnR>
                    <a:lnT w="12700" cap="flat" cmpd="sng" algn="ctr">
                      <a:solidFill>
                        <a:srgbClr val="BBCCDD"/>
                      </a:solidFill>
                      <a:prstDash val="solid"/>
                      <a:round/>
                      <a:headEnd type="none" w="med" len="med"/>
                      <a:tailEnd type="none" w="med" len="med"/>
                    </a:lnT>
                    <a:lnB w="12700" cap="flat" cmpd="sng" algn="ctr">
                      <a:solidFill>
                        <a:srgbClr val="BBCCDD"/>
                      </a:solidFill>
                      <a:prstDash val="solid"/>
                      <a:round/>
                      <a:headEnd type="none" w="med" len="med"/>
                      <a:tailEnd type="none" w="med" len="med"/>
                    </a:lnB>
                    <a:solidFill>
                      <a:srgbClr val="F7F7F7"/>
                    </a:solidFill>
                  </a:tcPr>
                </a:tc>
                <a:tc>
                  <a:txBody>
                    <a:bodyPr/>
                    <a:lstStyle/>
                    <a:p>
                      <a:pPr algn="ctr"/>
                      <a:r>
                        <a:rPr lang="en-US" sz="1400" dirty="0" smtClean="0">
                          <a:solidFill>
                            <a:srgbClr val="6c6c6c"/>
                          </a:solidFill>
                        </a:rPr>
                        <a:t>2x1</a:t>
                      </a:r>
                    </a:p>
                  </a:txBody>
                  <a:tcPr marL="38100" marR="38100" marT="38100" marB="38100" anchor="ctr">
                    <a:lnL w="12700" cap="flat" cmpd="sng" algn="ctr">
                      <a:solidFill>
                        <a:srgbClr val="BBCCDD"/>
                      </a:solidFill>
                      <a:prstDash val="solid"/>
                      <a:round/>
                      <a:headEnd type="none" w="med" len="med"/>
                      <a:tailEnd type="none" w="med" len="med"/>
                    </a:lnL>
                    <a:lnR w="12700" cap="flat" cmpd="sng" algn="ctr">
                      <a:solidFill>
                        <a:srgbClr val="BBCCDD"/>
                      </a:solidFill>
                      <a:prstDash val="solid"/>
                      <a:round/>
                      <a:headEnd type="none" w="med" len="med"/>
                      <a:tailEnd type="none" w="med" len="med"/>
                    </a:lnR>
                    <a:lnT w="12700" cap="flat" cmpd="sng" algn="ctr">
                      <a:solidFill>
                        <a:srgbClr val="BBCCDD"/>
                      </a:solidFill>
                      <a:prstDash val="solid"/>
                      <a:round/>
                      <a:headEnd type="none" w="med" len="med"/>
                      <a:tailEnd type="none" w="med" len="med"/>
                    </a:lnT>
                    <a:lnB w="12700" cap="flat" cmpd="sng" algn="ctr">
                      <a:solidFill>
                        <a:srgbClr val="BBCCDD"/>
                      </a:solidFill>
                      <a:prstDash val="solid"/>
                      <a:round/>
                      <a:headEnd type="none" w="med" len="med"/>
                      <a:tailEnd type="none" w="med" len="med"/>
                    </a:lnB>
                    <a:solidFill>
                      <a:srgbClr val="F7F7F7"/>
                    </a:solidFill>
                  </a:tcPr>
                </a:tc>
                <a:tc>
                  <a:txBody>
                    <a:bodyPr/>
                    <a:lstStyle/>
                    <a:p>
                      <a:pPr algn="ctr"/>
                      <a:r>
                        <a:rPr lang="en-US" sz="1400" dirty="0" smtClean="0">
                          <a:solidFill>
                            <a:srgbClr val="6c6c6c"/>
                          </a:solidFill>
                        </a:rPr>
                        <a:t>2.5x1</a:t>
                      </a:r>
                    </a:p>
                  </a:txBody>
                  <a:tcPr marL="38100" marR="38100" marT="38100" marB="38100" anchor="ctr">
                    <a:lnL w="12700" cap="flat" cmpd="sng" algn="ctr">
                      <a:solidFill>
                        <a:srgbClr val="BBCCDD"/>
                      </a:solidFill>
                      <a:prstDash val="solid"/>
                      <a:round/>
                      <a:headEnd type="none" w="med" len="med"/>
                      <a:tailEnd type="none" w="med" len="med"/>
                    </a:lnL>
                    <a:lnR w="12700" cap="flat" cmpd="sng" algn="ctr">
                      <a:solidFill>
                        <a:srgbClr val="BBCCDD"/>
                      </a:solidFill>
                      <a:prstDash val="solid"/>
                      <a:round/>
                      <a:headEnd type="none" w="med" len="med"/>
                      <a:tailEnd type="none" w="med" len="med"/>
                    </a:lnR>
                    <a:lnT w="12700" cap="flat" cmpd="sng" algn="ctr">
                      <a:solidFill>
                        <a:srgbClr val="BBCCDD"/>
                      </a:solidFill>
                      <a:prstDash val="solid"/>
                      <a:round/>
                      <a:headEnd type="none" w="med" len="med"/>
                      <a:tailEnd type="none" w="med" len="med"/>
                    </a:lnT>
                    <a:lnB w="12700" cap="flat" cmpd="sng" algn="ctr">
                      <a:solidFill>
                        <a:srgbClr val="BBCCDD"/>
                      </a:solidFill>
                      <a:prstDash val="solid"/>
                      <a:round/>
                      <a:headEnd type="none" w="med" len="med"/>
                      <a:tailEnd type="none" w="med" len="med"/>
                    </a:lnB>
                    <a:solidFill>
                      <a:srgbClr val="F7F7F7"/>
                    </a:solidFill>
                  </a:tcPr>
                </a:tc>
                <a:tc>
                  <a:txBody>
                    <a:bodyPr/>
                    <a:lstStyle/>
                    <a:p>
                      <a:pPr algn="ctr"/>
                      <a:r>
                        <a:rPr lang="en-US" sz="1400" dirty="0" smtClean="0">
                          <a:solidFill>
                            <a:srgbClr val="6c6c6c"/>
                          </a:solidFill>
                        </a:rPr>
                        <a:t>3x1</a:t>
                      </a:r>
                    </a:p>
                  </a:txBody>
                  <a:tcPr marL="38100" marR="38100" marT="38100" marB="38100" anchor="ctr">
                    <a:lnL w="12700" cap="flat" cmpd="sng" algn="ctr">
                      <a:solidFill>
                        <a:srgbClr val="BBCCDD"/>
                      </a:solidFill>
                      <a:prstDash val="solid"/>
                      <a:round/>
                      <a:headEnd type="none" w="med" len="med"/>
                      <a:tailEnd type="none" w="med" len="med"/>
                    </a:lnL>
                    <a:lnR w="12700" cap="flat" cmpd="sng" algn="ctr">
                      <a:solidFill>
                        <a:srgbClr val="BBCCDD"/>
                      </a:solidFill>
                      <a:prstDash val="solid"/>
                      <a:round/>
                      <a:headEnd type="none" w="med" len="med"/>
                      <a:tailEnd type="none" w="med" len="med"/>
                    </a:lnR>
                    <a:lnT w="12700" cap="flat" cmpd="sng" algn="ctr">
                      <a:solidFill>
                        <a:srgbClr val="BBCCDD"/>
                      </a:solidFill>
                      <a:prstDash val="solid"/>
                      <a:round/>
                      <a:headEnd type="none" w="med" len="med"/>
                      <a:tailEnd type="none" w="med" len="med"/>
                    </a:lnT>
                    <a:lnB w="12700" cap="flat" cmpd="sng" algn="ctr">
                      <a:solidFill>
                        <a:srgbClr val="BBCCDD"/>
                      </a:solidFill>
                      <a:prstDash val="solid"/>
                      <a:round/>
                      <a:headEnd type="none" w="med" len="med"/>
                      <a:tailEnd type="none" w="med" len="med"/>
                    </a:lnB>
                    <a:solidFill>
                      <a:srgbClr val="F7F7F7"/>
                    </a:solidFill>
                  </a:tcPr>
                </a:tc>
                <a:tc>
                  <a:txBody>
                    <a:bodyPr/>
                    <a:lstStyle/>
                    <a:p>
                      <a:pPr algn="ctr"/>
                      <a:r>
                        <a:rPr lang="en-US" sz="1400" dirty="0" smtClean="0">
                          <a:solidFill>
                            <a:srgbClr val="6c6c6c"/>
                          </a:solidFill>
                        </a:rPr>
                        <a:t>4x1</a:t>
                      </a:r>
                    </a:p>
                  </a:txBody>
                  <a:tcPr marL="38100" marR="38100" marT="38100" marB="38100" anchor="ctr">
                    <a:lnL w="12700" cap="flat" cmpd="sng" algn="ctr">
                      <a:solidFill>
                        <a:srgbClr val="BBCCDD"/>
                      </a:solidFill>
                      <a:prstDash val="solid"/>
                      <a:round/>
                      <a:headEnd type="none" w="med" len="med"/>
                      <a:tailEnd type="none" w="med" len="med"/>
                    </a:lnL>
                    <a:lnR w="12700" cap="flat" cmpd="sng" algn="ctr">
                      <a:solidFill>
                        <a:srgbClr val="BBCCDD"/>
                      </a:solidFill>
                      <a:prstDash val="solid"/>
                      <a:round/>
                      <a:headEnd type="none" w="med" len="med"/>
                      <a:tailEnd type="none" w="med" len="med"/>
                    </a:lnR>
                    <a:lnT w="12700" cap="flat" cmpd="sng" algn="ctr">
                      <a:solidFill>
                        <a:srgbClr val="BBCCDD"/>
                      </a:solidFill>
                      <a:prstDash val="solid"/>
                      <a:round/>
                      <a:headEnd type="none" w="med" len="med"/>
                      <a:tailEnd type="none" w="med" len="med"/>
                    </a:lnT>
                    <a:lnB w="12700" cap="flat" cmpd="sng" algn="ctr">
                      <a:solidFill>
                        <a:srgbClr val="BBCCDD"/>
                      </a:solidFill>
                      <a:prstDash val="solid"/>
                      <a:round/>
                      <a:headEnd type="none" w="med" len="med"/>
                      <a:tailEnd type="none" w="med" len="med"/>
                    </a:lnB>
                    <a:solidFill>
                      <a:srgbClr val="F7F7F7"/>
                    </a:solidFill>
                  </a:tcPr>
                </a:tc>
              </a:tr>
              <a:tr h="1828800">
                <a:tc>
                  <a:txBody>
                    <a:bodyPr/>
                    <a:lstStyle/>
                    <a:p>
                      <a:pPr algn="ctr"/>
                      <a:r>
                        <a:rPr lang="en-US" sz="1400" dirty="0" smtClean="0">
                          <a:solidFill>
                            <a:srgbClr val="6c6c6c"/>
                          </a:solidFill>
                        </a:rPr>
                        <a:t>1x2</a:t>
                      </a:r>
                    </a:p>
                  </a:txBody>
                  <a:tcPr marL="38100" marR="38100" marT="38100" marB="38100" anchor="ctr">
                    <a:lnL w="12700" cap="flat" cmpd="sng" algn="ctr">
                      <a:solidFill>
                        <a:srgbClr val="BBCCDD"/>
                      </a:solidFill>
                      <a:prstDash val="solid"/>
                      <a:round/>
                      <a:headEnd type="none" w="med" len="med"/>
                      <a:tailEnd type="none" w="med" len="med"/>
                    </a:lnL>
                    <a:lnR w="12700" cap="flat" cmpd="sng" algn="ctr">
                      <a:solidFill>
                        <a:srgbClr val="BBCCDD"/>
                      </a:solidFill>
                      <a:prstDash val="solid"/>
                      <a:round/>
                      <a:headEnd type="none" w="med" len="med"/>
                      <a:tailEnd type="none" w="med" len="med"/>
                    </a:lnR>
                    <a:lnT w="12700" cap="flat" cmpd="sng" algn="ctr">
                      <a:solidFill>
                        <a:srgbClr val="BBCCDD"/>
                      </a:solidFill>
                      <a:prstDash val="solid"/>
                      <a:round/>
                      <a:headEnd type="none" w="med" len="med"/>
                      <a:tailEnd type="none" w="med" len="med"/>
                    </a:lnT>
                    <a:lnB w="12700" cap="flat" cmpd="sng" algn="ctr">
                      <a:solidFill>
                        <a:srgbClr val="BBCCDD"/>
                      </a:solidFill>
                      <a:prstDash val="solid"/>
                      <a:round/>
                      <a:headEnd type="none" w="med" len="med"/>
                      <a:tailEnd type="none" w="med" len="med"/>
                    </a:lnB>
                    <a:solidFill>
                      <a:srgbClr val="F7F7F7"/>
                    </a:solidFill>
                  </a:tcPr>
                </a:tc>
                <a:tc>
                  <a:txBody>
                    <a:bodyPr/>
                    <a:lstStyle/>
                    <a:p>
                      <a:pPr algn="ctr"/>
                      <a:r>
                        <a:rPr lang="en-US" sz="1400" dirty="0" smtClean="0">
                          <a:solidFill>
                            <a:srgbClr val="6c6c6c"/>
                          </a:solidFill>
                        </a:rPr>
                        <a:t>2x2</a:t>
                      </a:r>
                    </a:p>
                  </a:txBody>
                  <a:tcPr marL="38100" marR="38100" marT="38100" marB="38100" anchor="ctr">
                    <a:lnL w="12700" cap="flat" cmpd="sng" algn="ctr">
                      <a:solidFill>
                        <a:srgbClr val="BBCCDD"/>
                      </a:solidFill>
                      <a:prstDash val="solid"/>
                      <a:round/>
                      <a:headEnd type="none" w="med" len="med"/>
                      <a:tailEnd type="none" w="med" len="med"/>
                    </a:lnL>
                    <a:lnR w="12700" cap="flat" cmpd="sng" algn="ctr">
                      <a:solidFill>
                        <a:srgbClr val="BBCCDD"/>
                      </a:solidFill>
                      <a:prstDash val="solid"/>
                      <a:round/>
                      <a:headEnd type="none" w="med" len="med"/>
                      <a:tailEnd type="none" w="med" len="med"/>
                    </a:lnR>
                    <a:lnT w="12700" cap="flat" cmpd="sng" algn="ctr">
                      <a:solidFill>
                        <a:srgbClr val="BBCCDD"/>
                      </a:solidFill>
                      <a:prstDash val="solid"/>
                      <a:round/>
                      <a:headEnd type="none" w="med" len="med"/>
                      <a:tailEnd type="none" w="med" len="med"/>
                    </a:lnT>
                    <a:lnB w="12700" cap="flat" cmpd="sng" algn="ctr">
                      <a:solidFill>
                        <a:srgbClr val="BBCCDD"/>
                      </a:solidFill>
                      <a:prstDash val="solid"/>
                      <a:round/>
                      <a:headEnd type="none" w="med" len="med"/>
                      <a:tailEnd type="none" w="med" len="med"/>
                    </a:lnB>
                    <a:solidFill>
                      <a:srgbClr val="F7F7F7"/>
                    </a:solidFill>
                  </a:tcPr>
                </a:tc>
                <a:tc>
                  <a:txBody>
                    <a:bodyPr/>
                    <a:lstStyle/>
                    <a:p>
                      <a:pPr algn="ctr"/>
                      <a:r>
                        <a:rPr lang="en-US" sz="1400" dirty="0" smtClean="0">
                          <a:solidFill>
                            <a:srgbClr val="6c6c6c"/>
                          </a:solidFill>
                        </a:rPr>
                        <a:t>2.5x2</a:t>
                      </a:r>
                    </a:p>
                  </a:txBody>
                  <a:tcPr marL="38100" marR="38100" marT="38100" marB="38100" anchor="ctr">
                    <a:lnL w="12700" cap="flat" cmpd="sng" algn="ctr">
                      <a:solidFill>
                        <a:srgbClr val="BBCCDD"/>
                      </a:solidFill>
                      <a:prstDash val="solid"/>
                      <a:round/>
                      <a:headEnd type="none" w="med" len="med"/>
                      <a:tailEnd type="none" w="med" len="med"/>
                    </a:lnL>
                    <a:lnR w="12700" cap="flat" cmpd="sng" algn="ctr">
                      <a:solidFill>
                        <a:srgbClr val="BBCCDD"/>
                      </a:solidFill>
                      <a:prstDash val="solid"/>
                      <a:round/>
                      <a:headEnd type="none" w="med" len="med"/>
                      <a:tailEnd type="none" w="med" len="med"/>
                    </a:lnR>
                    <a:lnT w="12700" cap="flat" cmpd="sng" algn="ctr">
                      <a:solidFill>
                        <a:srgbClr val="BBCCDD"/>
                      </a:solidFill>
                      <a:prstDash val="solid"/>
                      <a:round/>
                      <a:headEnd type="none" w="med" len="med"/>
                      <a:tailEnd type="none" w="med" len="med"/>
                    </a:lnT>
                    <a:lnB w="12700" cap="flat" cmpd="sng" algn="ctr">
                      <a:solidFill>
                        <a:srgbClr val="BBCCDD"/>
                      </a:solidFill>
                      <a:prstDash val="solid"/>
                      <a:round/>
                      <a:headEnd type="none" w="med" len="med"/>
                      <a:tailEnd type="none" w="med" len="med"/>
                    </a:lnB>
                    <a:solidFill>
                      <a:srgbClr val="F7F7F7"/>
                    </a:solidFill>
                  </a:tcPr>
                </a:tc>
                <a:tc>
                  <a:txBody>
                    <a:bodyPr/>
                    <a:lstStyle/>
                    <a:p>
                      <a:pPr algn="ctr"/>
                      <a:r>
                        <a:rPr lang="en-US" sz="1400" dirty="0" smtClean="0">
                          <a:solidFill>
                            <a:srgbClr val="6c6c6c"/>
                          </a:solidFill>
                        </a:rPr>
                        <a:t>3x2</a:t>
                      </a:r>
                    </a:p>
                  </a:txBody>
                  <a:tcPr marL="38100" marR="38100" marT="38100" marB="38100" anchor="ctr">
                    <a:lnL w="12700" cap="flat" cmpd="sng" algn="ctr">
                      <a:solidFill>
                        <a:srgbClr val="BBCCDD"/>
                      </a:solidFill>
                      <a:prstDash val="solid"/>
                      <a:round/>
                      <a:headEnd type="none" w="med" len="med"/>
                      <a:tailEnd type="none" w="med" len="med"/>
                    </a:lnL>
                    <a:lnR w="12700" cap="flat" cmpd="sng" algn="ctr">
                      <a:solidFill>
                        <a:srgbClr val="BBCCDD"/>
                      </a:solidFill>
                      <a:prstDash val="solid"/>
                      <a:round/>
                      <a:headEnd type="none" w="med" len="med"/>
                      <a:tailEnd type="none" w="med" len="med"/>
                    </a:lnR>
                    <a:lnT w="12700" cap="flat" cmpd="sng" algn="ctr">
                      <a:solidFill>
                        <a:srgbClr val="BBCCDD"/>
                      </a:solidFill>
                      <a:prstDash val="solid"/>
                      <a:round/>
                      <a:headEnd type="none" w="med" len="med"/>
                      <a:tailEnd type="none" w="med" len="med"/>
                    </a:lnT>
                    <a:lnB w="12700" cap="flat" cmpd="sng" algn="ctr">
                      <a:solidFill>
                        <a:srgbClr val="BBCCDD"/>
                      </a:solidFill>
                      <a:prstDash val="solid"/>
                      <a:round/>
                      <a:headEnd type="none" w="med" len="med"/>
                      <a:tailEnd type="none" w="med" len="med"/>
                    </a:lnB>
                    <a:solidFill>
                      <a:srgbClr val="F7F7F7"/>
                    </a:solidFill>
                  </a:tcPr>
                </a:tc>
                <a:tc>
                  <a:txBody>
                    <a:bodyPr/>
                    <a:lstStyle/>
                    <a:p>
                      <a:pPr algn="ctr"/>
                      <a:r>
                        <a:rPr lang="en-US" sz="1400" dirty="0" smtClean="0">
                          <a:solidFill>
                            <a:srgbClr val="6c6c6c"/>
                          </a:solidFill>
                        </a:rPr>
                        <a:t>4x2</a:t>
                      </a:r>
                    </a:p>
                  </a:txBody>
                  <a:tcPr marL="38100" marR="38100" marT="38100" marB="38100" anchor="ctr">
                    <a:lnL w="12700" cap="flat" cmpd="sng" algn="ctr">
                      <a:solidFill>
                        <a:srgbClr val="BBCCDD"/>
                      </a:solidFill>
                      <a:prstDash val="solid"/>
                      <a:round/>
                      <a:headEnd type="none" w="med" len="med"/>
                      <a:tailEnd type="none" w="med" len="med"/>
                    </a:lnL>
                    <a:lnR w="12700" cap="flat" cmpd="sng" algn="ctr">
                      <a:solidFill>
                        <a:srgbClr val="BBCCDD"/>
                      </a:solidFill>
                      <a:prstDash val="solid"/>
                      <a:round/>
                      <a:headEnd type="none" w="med" len="med"/>
                      <a:tailEnd type="none" w="med" len="med"/>
                    </a:lnR>
                    <a:lnT w="12700" cap="flat" cmpd="sng" algn="ctr">
                      <a:solidFill>
                        <a:srgbClr val="BBCCDD"/>
                      </a:solidFill>
                      <a:prstDash val="solid"/>
                      <a:round/>
                      <a:headEnd type="none" w="med" len="med"/>
                      <a:tailEnd type="none" w="med" len="med"/>
                    </a:lnT>
                    <a:lnB w="12700" cap="flat" cmpd="sng" algn="ctr">
                      <a:solidFill>
                        <a:srgbClr val="BBCCDD"/>
                      </a:solidFill>
                      <a:prstDash val="solid"/>
                      <a:round/>
                      <a:headEnd type="none" w="med" len="med"/>
                      <a:tailEnd type="none" w="med" len="med"/>
                    </a:lnB>
                    <a:solidFill>
                      <a:srgbClr val="F7F7F7"/>
                    </a:solidFill>
                  </a:tcPr>
                </a:tc>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graphicFrame>
        <p:nvGraphicFramePr>
          <p:cNvPr id="19" name="Table 18"/>
          <p:cNvGraphicFramePr>
            <a:graphicFrameLocks noGrp="1"/>
          </p:cNvGraphicFramePr>
          <p:nvPr>
            <p:extLst>
              <p:ext uri="{D42A27DB-BD31-4B8C-83A1-F6EECF244321}">
                <p14:modId xmlns:p14="http://schemas.microsoft.com/office/powerpoint/2010/main" val="1579011935"/>
              </p:ext>
            </p:extLst>
          </p:nvPr>
        </p:nvGraphicFramePr>
        <p:xfrm>
          <a:off x="609600" y="137160"/>
          <a:ext cx="10972796" cy="274320"/>
        </p:xfrm>
        <a:graphic>
          <a:graphicData uri="http://schemas.openxmlformats.org/drawingml/2006/table">
            <a:tbl>
              <a:tblPr/>
              <a:tblGrid>
                <a:gridCol w="10972796"/>
              </a:tblGrid>
              <a:tr h="274320">
                <a:tc>
                  <a:txBody>
                    <a:bodyPr/>
                    <a:lstStyle/>
                    <a:p>
                      <a:pPr/>
                      <a:r>
                        <a:rPr lang="en-US" sz="1200" dirty="0" smtClean="0">
                          <a:solidFill>
                            <a:srgbClr val="9F9F9F"/>
                          </a:solidFill>
                        </a:rPr>
                        <a:t>Table Examples 2 [QA: this tables x,y,w,h all using %]</a:t>
                      </a:r>
                    </a:p>
                  </a:txBody>
                  <a:tcPr marL="38100" marR="38100" marT="38100" marB="38100">
                    <a:lnL w="0">
                      <a:miter lim="400000"/>
                    </a:lnL>
                    <a:lnR w="0">
                      <a:miter lim="400000"/>
                    </a:lnR>
                    <a:lnT w="0">
                      <a:miter lim="400000"/>
                    </a:lnT>
                    <a:lnB w="12700" cap="flat" cmpd="sng" algn="ctr">
                      <a:solidFill>
                        <a:srgbClr val="CFCFCF"/>
                      </a:solidFill>
                    </a:lnB>
                  </a:tcPr>
                </a:tc>
              </a:tr>
            </a:tbl>
          </a:graphicData>
        </a:graphic>
      </p:graphicFrame>
      <p:sp>
        <p:nvSpPr>
          <p:cNvPr id="3" name="Object 2"/>
          <p:cNvSpPr/>
          <p:nvPr/>
        </p:nvSpPr>
        <p:spPr>
          <a:xfrm>
            <a:off x="457200" y="640080"/>
            <a:ext cx="3657600" cy="274320"/>
          </a:xfrm>
          <a:prstGeom prst="rect">
            <a:avLst/>
          </a:prstGeom>
          <a:solidFill>
            <a:srgbClr val="FFFFFF"/>
          </a:solidFill>
        </p:spPr>
        <p:txBody>
          <a:bodyPr wrap="square" rtlCol="0" anchor="ctr"/>
          <a:lstStyle/>
          <a:p>
            <a:pPr/>
            <a:r>
              <a:rPr lang="en-US" sz="1800" dirty="0" smtClean="0">
                <a:solidFill>
                  <a:srgbClr val="0088CC"/>
                </a:solidFill>
                <a:latin typeface="Arial" pitchFamily="34" charset="0"/>
                <a:cs typeface="Arial" pitchFamily="34" charset="0"/>
              </a:rPr>
              <a:t>Colspans/Rowspans:</a:t>
            </a:r>
          </a:p>
        </p:txBody>
      </p:sp>
      <p:graphicFrame>
        <p:nvGraphicFramePr>
          <p:cNvPr id="37" name="Table 36"/>
          <p:cNvGraphicFramePr>
            <a:graphicFrameLocks noGrp="1"/>
          </p:cNvGraphicFramePr>
          <p:nvPr>
            <p:extLst>
              <p:ext uri="{D42A27DB-BD31-4B8C-83A1-F6EECF244321}">
                <p14:modId xmlns:p14="http://schemas.microsoft.com/office/powerpoint/2010/main" val="1579011935"/>
              </p:ext>
            </p:extLst>
          </p:nvPr>
        </p:nvGraphicFramePr>
        <p:xfrm>
          <a:off x="457200" y="1005840"/>
          <a:ext cx="10972796" cy="1828800"/>
        </p:xfrm>
        <a:graphic>
          <a:graphicData uri="http://schemas.openxmlformats.org/drawingml/2006/table">
            <a:tbl>
              <a:tblPr/>
              <a:tblGrid>
                <a:gridCol w="1828799"/>
                <a:gridCol w="1828799"/>
                <a:gridCol w="1828799"/>
                <a:gridCol w="1828799"/>
                <a:gridCol w="1828799"/>
                <a:gridCol w="1828799"/>
              </a:tblGrid>
              <a:tr h="609600">
                <a:tc rowSpan="2">
                  <a:txBody>
                    <a:bodyPr/>
                    <a:lstStyle/>
                    <a:p>
                      <a:pPr algn="ctr"/>
                      <a:r>
                        <a:rPr lang="en-US" sz="1600" dirty="0" smtClean="0">
                          <a:solidFill>
                            <a:srgbClr val="3D3D3D"/>
                          </a:solidFill>
                        </a:rPr>
                        <a:t>A1</a:t>
                      </a:r>
                    </a:p>
                    <a:p>
                      <a:pPr algn="ctr"/>
                      <a:r>
                        <a:rPr lang="en-US" sz="1600" dirty="0" smtClean="0">
                          <a:solidFill>
                            <a:srgbClr val="3D3D3D"/>
                          </a:solidFill>
                        </a:rPr>
                        <a:t>A2</a:t>
                      </a:r>
                    </a:p>
                  </a:txBody>
                  <a:tcPr marL="38100" marR="38100" marT="38100" marB="38100" anchor="ctr">
                    <a:lnL w="50800" cap="flat" cmpd="sng" algn="ctr">
                      <a:solidFill>
                        <a:srgbClr val="FFFFFF"/>
                      </a:solidFill>
                      <a:prstDash val="solid"/>
                      <a:round/>
                      <a:headEnd type="none" w="med" len="med"/>
                      <a:tailEnd type="none" w="med" len="med"/>
                    </a:lnL>
                    <a:lnR w="50800" cap="flat" cmpd="sng" algn="ctr">
                      <a:solidFill>
                        <a:srgbClr val="FFFFFF"/>
                      </a:solidFill>
                      <a:prstDash val="solid"/>
                      <a:round/>
                      <a:headEnd type="none" w="med" len="med"/>
                      <a:tailEnd type="none" w="med" len="med"/>
                    </a:lnR>
                    <a:lnT w="50800" cap="flat" cmpd="sng" algn="ctr">
                      <a:solidFill>
                        <a:srgbClr val="FFFFFF"/>
                      </a:solidFill>
                      <a:prstDash val="solid"/>
                      <a:round/>
                      <a:headEnd type="none" w="med" len="med"/>
                      <a:tailEnd type="none" w="med" len="med"/>
                    </a:lnT>
                    <a:lnB w="50800" cap="flat" cmpd="sng" algn="ctr">
                      <a:solidFill>
                        <a:srgbClr val="FFFFFF"/>
                      </a:solidFill>
                      <a:prstDash val="solid"/>
                      <a:round/>
                      <a:headEnd type="none" w="med" len="med"/>
                      <a:tailEnd type="none" w="med" len="med"/>
                    </a:lnB>
                    <a:solidFill>
                      <a:srgbClr val="99FFCC"/>
                    </a:solidFill>
                  </a:tcPr>
                </a:tc>
                <a:tc>
                  <a:txBody>
                    <a:bodyPr/>
                    <a:lstStyle/>
                    <a:p>
                      <a:pPr algn="ctr"/>
                      <a:r>
                        <a:rPr lang="en-US" sz="1600" dirty="0" smtClean="0">
                          <a:solidFill>
                            <a:srgbClr val="3D3D3D"/>
                          </a:solidFill>
                        </a:rPr>
                        <a:t>B1</a:t>
                      </a:r>
                    </a:p>
                  </a:txBody>
                  <a:tcPr marL="38100" marR="38100" marT="38100" marB="38100" anchor="ctr">
                    <a:lnL w="50800" cap="flat" cmpd="sng" algn="ctr">
                      <a:solidFill>
                        <a:srgbClr val="FFFFFF"/>
                      </a:solidFill>
                      <a:prstDash val="solid"/>
                      <a:round/>
                      <a:headEnd type="none" w="med" len="med"/>
                      <a:tailEnd type="none" w="med" len="med"/>
                    </a:lnL>
                    <a:lnR w="50800" cap="flat" cmpd="sng" algn="ctr">
                      <a:solidFill>
                        <a:srgbClr val="FFFFFF"/>
                      </a:solidFill>
                      <a:prstDash val="solid"/>
                      <a:round/>
                      <a:headEnd type="none" w="med" len="med"/>
                      <a:tailEnd type="none" w="med" len="med"/>
                    </a:lnR>
                    <a:lnT w="50800" cap="flat" cmpd="sng" algn="ctr">
                      <a:solidFill>
                        <a:srgbClr val="FFFFFF"/>
                      </a:solidFill>
                      <a:prstDash val="solid"/>
                      <a:round/>
                      <a:headEnd type="none" w="med" len="med"/>
                      <a:tailEnd type="none" w="med" len="med"/>
                    </a:lnT>
                    <a:lnB w="50800" cap="flat" cmpd="sng" algn="ctr">
                      <a:solidFill>
                        <a:srgbClr val="FFFFFF"/>
                      </a:solidFill>
                      <a:prstDash val="solid"/>
                      <a:round/>
                      <a:headEnd type="none" w="med" len="med"/>
                      <a:tailEnd type="none" w="med" len="med"/>
                    </a:lnB>
                    <a:solidFill>
                      <a:srgbClr val="F5F5F5"/>
                    </a:solidFill>
                  </a:tcPr>
                </a:tc>
                <a:tc gridSpan="2">
                  <a:txBody>
                    <a:bodyPr/>
                    <a:lstStyle/>
                    <a:p>
                      <a:pPr algn="ctr"/>
                      <a:r>
                        <a:rPr lang="en-US" sz="1600" dirty="0" smtClean="0">
                          <a:solidFill>
                            <a:srgbClr val="3D3D3D"/>
                          </a:solidFill>
                        </a:rPr>
                        <a:t>C1 -&gt; D1</a:t>
                      </a:r>
                    </a:p>
                  </a:txBody>
                  <a:tcPr marL="38100" marR="38100" marT="38100" marB="38100" anchor="ctr">
                    <a:lnL w="50800" cap="flat" cmpd="sng" algn="ctr">
                      <a:solidFill>
                        <a:srgbClr val="FFFFFF"/>
                      </a:solidFill>
                      <a:prstDash val="solid"/>
                      <a:round/>
                      <a:headEnd type="none" w="med" len="med"/>
                      <a:tailEnd type="none" w="med" len="med"/>
                    </a:lnL>
                    <a:lnR w="50800" cap="flat" cmpd="sng" algn="ctr">
                      <a:solidFill>
                        <a:srgbClr val="FFFFFF"/>
                      </a:solidFill>
                      <a:prstDash val="solid"/>
                      <a:round/>
                      <a:headEnd type="none" w="med" len="med"/>
                      <a:tailEnd type="none" w="med" len="med"/>
                    </a:lnR>
                    <a:lnT w="50800" cap="flat" cmpd="sng" algn="ctr">
                      <a:solidFill>
                        <a:srgbClr val="FFFFFF"/>
                      </a:solidFill>
                      <a:prstDash val="solid"/>
                      <a:round/>
                      <a:headEnd type="none" w="med" len="med"/>
                      <a:tailEnd type="none" w="med" len="med"/>
                    </a:lnT>
                    <a:lnB w="50800" cap="flat" cmpd="sng" algn="ctr">
                      <a:solidFill>
                        <a:srgbClr val="FFFFFF"/>
                      </a:solidFill>
                      <a:prstDash val="solid"/>
                      <a:round/>
                      <a:headEnd type="none" w="med" len="med"/>
                      <a:tailEnd type="none" w="med" len="med"/>
                    </a:lnB>
                    <a:solidFill>
                      <a:srgbClr val="99FFCC"/>
                    </a:solidFill>
                  </a:tcPr>
                </a:tc>
                <a:tc hMerge="1">
                  <a:tcPr/>
                </a:tc>
                <a:tc>
                  <a:txBody>
                    <a:bodyPr/>
                    <a:lstStyle/>
                    <a:p>
                      <a:pPr algn="ctr"/>
                      <a:r>
                        <a:rPr lang="en-US" sz="1600" dirty="0" smtClean="0">
                          <a:solidFill>
                            <a:srgbClr val="3D3D3D"/>
                          </a:solidFill>
                        </a:rPr>
                        <a:t>E1</a:t>
                      </a:r>
                    </a:p>
                  </a:txBody>
                  <a:tcPr marL="38100" marR="38100" marT="38100" marB="38100" anchor="ctr">
                    <a:lnL w="50800" cap="flat" cmpd="sng" algn="ctr">
                      <a:solidFill>
                        <a:srgbClr val="FFFFFF"/>
                      </a:solidFill>
                      <a:prstDash val="solid"/>
                      <a:round/>
                      <a:headEnd type="none" w="med" len="med"/>
                      <a:tailEnd type="none" w="med" len="med"/>
                    </a:lnL>
                    <a:lnR w="50800" cap="flat" cmpd="sng" algn="ctr">
                      <a:solidFill>
                        <a:srgbClr val="FFFFFF"/>
                      </a:solidFill>
                      <a:prstDash val="solid"/>
                      <a:round/>
                      <a:headEnd type="none" w="med" len="med"/>
                      <a:tailEnd type="none" w="med" len="med"/>
                    </a:lnR>
                    <a:lnT w="50800" cap="flat" cmpd="sng" algn="ctr">
                      <a:solidFill>
                        <a:srgbClr val="FFFFFF"/>
                      </a:solidFill>
                      <a:prstDash val="solid"/>
                      <a:round/>
                      <a:headEnd type="none" w="med" len="med"/>
                      <a:tailEnd type="none" w="med" len="med"/>
                    </a:lnT>
                    <a:lnB w="50800" cap="flat" cmpd="sng" algn="ctr">
                      <a:solidFill>
                        <a:srgbClr val="FFFFFF"/>
                      </a:solidFill>
                      <a:prstDash val="solid"/>
                      <a:round/>
                      <a:headEnd type="none" w="med" len="med"/>
                      <a:tailEnd type="none" w="med" len="med"/>
                    </a:lnB>
                    <a:solidFill>
                      <a:srgbClr val="F5F5F5"/>
                    </a:solidFill>
                  </a:tcPr>
                </a:tc>
                <a:tc rowSpan="3">
                  <a:txBody>
                    <a:bodyPr/>
                    <a:lstStyle/>
                    <a:p>
                      <a:pPr algn="ctr"/>
                      <a:r>
                        <a:rPr lang="en-US" sz="1600" dirty="0" smtClean="0">
                          <a:solidFill>
                            <a:srgbClr val="3D3D3D"/>
                          </a:solidFill>
                        </a:rPr>
                        <a:t>F1</a:t>
                      </a:r>
                    </a:p>
                    <a:p>
                      <a:pPr algn="ctr"/>
                      <a:r>
                        <a:rPr lang="en-US" sz="1600" dirty="0" smtClean="0">
                          <a:solidFill>
                            <a:srgbClr val="3D3D3D"/>
                          </a:solidFill>
                        </a:rPr>
                        <a:t>F2</a:t>
                      </a:r>
                    </a:p>
                    <a:p>
                      <a:pPr algn="ctr"/>
                      <a:r>
                        <a:rPr lang="en-US" sz="1600" dirty="0" smtClean="0">
                          <a:solidFill>
                            <a:srgbClr val="3D3D3D"/>
                          </a:solidFill>
                        </a:rPr>
                        <a:t>F3</a:t>
                      </a:r>
                    </a:p>
                  </a:txBody>
                  <a:tcPr marL="38100" marR="38100" marT="38100" marB="38100" anchor="ctr">
                    <a:lnL w="50800" cap="flat" cmpd="sng" algn="ctr">
                      <a:solidFill>
                        <a:srgbClr val="FFFFFF"/>
                      </a:solidFill>
                      <a:prstDash val="solid"/>
                      <a:round/>
                      <a:headEnd type="none" w="med" len="med"/>
                      <a:tailEnd type="none" w="med" len="med"/>
                    </a:lnL>
                    <a:lnR w="50800" cap="flat" cmpd="sng" algn="ctr">
                      <a:solidFill>
                        <a:srgbClr val="FFFFFF"/>
                      </a:solidFill>
                      <a:prstDash val="solid"/>
                      <a:round/>
                      <a:headEnd type="none" w="med" len="med"/>
                      <a:tailEnd type="none" w="med" len="med"/>
                    </a:lnR>
                    <a:lnT w="50800" cap="flat" cmpd="sng" algn="ctr">
                      <a:solidFill>
                        <a:srgbClr val="FFFFFF"/>
                      </a:solidFill>
                      <a:prstDash val="solid"/>
                      <a:round/>
                      <a:headEnd type="none" w="med" len="med"/>
                      <a:tailEnd type="none" w="med" len="med"/>
                    </a:lnT>
                    <a:lnB w="50800" cap="flat" cmpd="sng" algn="ctr">
                      <a:solidFill>
                        <a:srgbClr val="FFFFFF"/>
                      </a:solidFill>
                      <a:prstDash val="solid"/>
                      <a:round/>
                      <a:headEnd type="none" w="med" len="med"/>
                      <a:tailEnd type="none" w="med" len="med"/>
                    </a:lnB>
                    <a:solidFill>
                      <a:srgbClr val="99FFCC"/>
                    </a:solidFill>
                  </a:tcPr>
                </a:tc>
              </a:tr>
              <a:tr h="609600">
                <a:tc vMerge="1">
                  <a:tcPr/>
                </a:tc>
                <a:tc>
                  <a:txBody>
                    <a:bodyPr/>
                    <a:lstStyle/>
                    <a:p>
                      <a:pPr algn="ctr"/>
                      <a:r>
                        <a:rPr lang="en-US" sz="1600" dirty="0" smtClean="0">
                          <a:solidFill>
                            <a:srgbClr val="3D3D3D"/>
                          </a:solidFill>
                        </a:rPr>
                        <a:t>B2</a:t>
                      </a:r>
                    </a:p>
                  </a:txBody>
                  <a:tcPr marL="38100" marR="38100" marT="38100" marB="38100" anchor="ctr">
                    <a:lnL w="50800" cap="flat" cmpd="sng" algn="ctr">
                      <a:solidFill>
                        <a:srgbClr val="FFFFFF"/>
                      </a:solidFill>
                      <a:prstDash val="solid"/>
                      <a:round/>
                      <a:headEnd type="none" w="med" len="med"/>
                      <a:tailEnd type="none" w="med" len="med"/>
                    </a:lnL>
                    <a:lnR w="50800" cap="flat" cmpd="sng" algn="ctr">
                      <a:solidFill>
                        <a:srgbClr val="FFFFFF"/>
                      </a:solidFill>
                      <a:prstDash val="solid"/>
                      <a:round/>
                      <a:headEnd type="none" w="med" len="med"/>
                      <a:tailEnd type="none" w="med" len="med"/>
                    </a:lnR>
                    <a:lnT w="50800" cap="flat" cmpd="sng" algn="ctr">
                      <a:solidFill>
                        <a:srgbClr val="FFFFFF"/>
                      </a:solidFill>
                      <a:prstDash val="solid"/>
                      <a:round/>
                      <a:headEnd type="none" w="med" len="med"/>
                      <a:tailEnd type="none" w="med" len="med"/>
                    </a:lnT>
                    <a:lnB w="50800" cap="flat" cmpd="sng" algn="ctr">
                      <a:solidFill>
                        <a:srgbClr val="FFFFFF"/>
                      </a:solidFill>
                      <a:prstDash val="solid"/>
                      <a:round/>
                      <a:headEnd type="none" w="med" len="med"/>
                      <a:tailEnd type="none" w="med" len="med"/>
                    </a:lnB>
                    <a:solidFill>
                      <a:srgbClr val="F5F5F5"/>
                    </a:solidFill>
                  </a:tcPr>
                </a:tc>
                <a:tc>
                  <a:txBody>
                    <a:bodyPr/>
                    <a:lstStyle/>
                    <a:p>
                      <a:pPr algn="ctr"/>
                      <a:r>
                        <a:rPr lang="en-US" sz="1600" dirty="0" smtClean="0">
                          <a:solidFill>
                            <a:srgbClr val="3D3D3D"/>
                          </a:solidFill>
                        </a:rPr>
                        <a:t>C2</a:t>
                      </a:r>
                    </a:p>
                  </a:txBody>
                  <a:tcPr marL="38100" marR="38100" marT="38100" marB="38100" anchor="ctr">
                    <a:lnL w="50800" cap="flat" cmpd="sng" algn="ctr">
                      <a:solidFill>
                        <a:srgbClr val="FFFFFF"/>
                      </a:solidFill>
                      <a:prstDash val="solid"/>
                      <a:round/>
                      <a:headEnd type="none" w="med" len="med"/>
                      <a:tailEnd type="none" w="med" len="med"/>
                    </a:lnL>
                    <a:lnR w="50800" cap="flat" cmpd="sng" algn="ctr">
                      <a:solidFill>
                        <a:srgbClr val="FFFFFF"/>
                      </a:solidFill>
                      <a:prstDash val="solid"/>
                      <a:round/>
                      <a:headEnd type="none" w="med" len="med"/>
                      <a:tailEnd type="none" w="med" len="med"/>
                    </a:lnR>
                    <a:lnT w="50800" cap="flat" cmpd="sng" algn="ctr">
                      <a:solidFill>
                        <a:srgbClr val="FFFFFF"/>
                      </a:solidFill>
                      <a:prstDash val="solid"/>
                      <a:round/>
                      <a:headEnd type="none" w="med" len="med"/>
                      <a:tailEnd type="none" w="med" len="med"/>
                    </a:lnT>
                    <a:lnB w="50800" cap="flat" cmpd="sng" algn="ctr">
                      <a:solidFill>
                        <a:srgbClr val="FFFFFF"/>
                      </a:solidFill>
                      <a:prstDash val="solid"/>
                      <a:round/>
                      <a:headEnd type="none" w="med" len="med"/>
                      <a:tailEnd type="none" w="med" len="med"/>
                    </a:lnB>
                    <a:solidFill>
                      <a:srgbClr val="F5F5F5"/>
                    </a:solidFill>
                  </a:tcPr>
                </a:tc>
                <a:tc>
                  <a:txBody>
                    <a:bodyPr/>
                    <a:lstStyle/>
                    <a:p>
                      <a:pPr algn="ctr"/>
                      <a:r>
                        <a:rPr lang="en-US" sz="1600" dirty="0" smtClean="0">
                          <a:solidFill>
                            <a:srgbClr val="3D3D3D"/>
                          </a:solidFill>
                        </a:rPr>
                        <a:t>D2</a:t>
                      </a:r>
                    </a:p>
                  </a:txBody>
                  <a:tcPr marL="38100" marR="38100" marT="38100" marB="38100" anchor="ctr">
                    <a:lnL w="50800" cap="flat" cmpd="sng" algn="ctr">
                      <a:solidFill>
                        <a:srgbClr val="FFFFFF"/>
                      </a:solidFill>
                      <a:prstDash val="solid"/>
                      <a:round/>
                      <a:headEnd type="none" w="med" len="med"/>
                      <a:tailEnd type="none" w="med" len="med"/>
                    </a:lnL>
                    <a:lnR w="50800" cap="flat" cmpd="sng" algn="ctr">
                      <a:solidFill>
                        <a:srgbClr val="FFFFFF"/>
                      </a:solidFill>
                      <a:prstDash val="solid"/>
                      <a:round/>
                      <a:headEnd type="none" w="med" len="med"/>
                      <a:tailEnd type="none" w="med" len="med"/>
                    </a:lnR>
                    <a:lnT w="50800" cap="flat" cmpd="sng" algn="ctr">
                      <a:solidFill>
                        <a:srgbClr val="FFFFFF"/>
                      </a:solidFill>
                      <a:prstDash val="solid"/>
                      <a:round/>
                      <a:headEnd type="none" w="med" len="med"/>
                      <a:tailEnd type="none" w="med" len="med"/>
                    </a:lnT>
                    <a:lnB w="50800" cap="flat" cmpd="sng" algn="ctr">
                      <a:solidFill>
                        <a:srgbClr val="FFFFFF"/>
                      </a:solidFill>
                      <a:prstDash val="solid"/>
                      <a:round/>
                      <a:headEnd type="none" w="med" len="med"/>
                      <a:tailEnd type="none" w="med" len="med"/>
                    </a:lnB>
                    <a:solidFill>
                      <a:srgbClr val="F5F5F5"/>
                    </a:solidFill>
                  </a:tcPr>
                </a:tc>
                <a:tc>
                  <a:txBody>
                    <a:bodyPr/>
                    <a:lstStyle/>
                    <a:p>
                      <a:pPr algn="ctr"/>
                      <a:r>
                        <a:rPr lang="en-US" sz="1600" dirty="0" smtClean="0">
                          <a:solidFill>
                            <a:srgbClr val="3D3D3D"/>
                          </a:solidFill>
                        </a:rPr>
                        <a:t>E2</a:t>
                      </a:r>
                    </a:p>
                  </a:txBody>
                  <a:tcPr marL="38100" marR="38100" marT="38100" marB="38100" anchor="ctr">
                    <a:lnL w="50800" cap="flat" cmpd="sng" algn="ctr">
                      <a:solidFill>
                        <a:srgbClr val="FFFFFF"/>
                      </a:solidFill>
                      <a:prstDash val="solid"/>
                      <a:round/>
                      <a:headEnd type="none" w="med" len="med"/>
                      <a:tailEnd type="none" w="med" len="med"/>
                    </a:lnL>
                    <a:lnR w="50800" cap="flat" cmpd="sng" algn="ctr">
                      <a:solidFill>
                        <a:srgbClr val="FFFFFF"/>
                      </a:solidFill>
                      <a:prstDash val="solid"/>
                      <a:round/>
                      <a:headEnd type="none" w="med" len="med"/>
                      <a:tailEnd type="none" w="med" len="med"/>
                    </a:lnR>
                    <a:lnT w="50800" cap="flat" cmpd="sng" algn="ctr">
                      <a:solidFill>
                        <a:srgbClr val="FFFFFF"/>
                      </a:solidFill>
                      <a:prstDash val="solid"/>
                      <a:round/>
                      <a:headEnd type="none" w="med" len="med"/>
                      <a:tailEnd type="none" w="med" len="med"/>
                    </a:lnT>
                    <a:lnB w="50800" cap="flat" cmpd="sng" algn="ctr">
                      <a:solidFill>
                        <a:srgbClr val="FFFFFF"/>
                      </a:solidFill>
                      <a:prstDash val="solid"/>
                      <a:round/>
                      <a:headEnd type="none" w="med" len="med"/>
                      <a:tailEnd type="none" w="med" len="med"/>
                    </a:lnB>
                    <a:solidFill>
                      <a:srgbClr val="F5F5F5"/>
                    </a:solidFill>
                  </a:tcPr>
                </a:tc>
                <a:tc vMerge="1">
                  <a:tcPr/>
                </a:tc>
              </a:tr>
              <a:tr h="609600">
                <a:tc>
                  <a:txBody>
                    <a:bodyPr/>
                    <a:lstStyle/>
                    <a:p>
                      <a:pPr algn="ctr"/>
                      <a:r>
                        <a:rPr lang="en-US" sz="1600" dirty="0" smtClean="0">
                          <a:solidFill>
                            <a:srgbClr val="3D3D3D"/>
                          </a:solidFill>
                        </a:rPr>
                        <a:t>A3</a:t>
                      </a:r>
                    </a:p>
                  </a:txBody>
                  <a:tcPr marL="38100" marR="38100" marT="38100" marB="38100" anchor="ctr">
                    <a:lnL w="50800" cap="flat" cmpd="sng" algn="ctr">
                      <a:solidFill>
                        <a:srgbClr val="FFFFFF"/>
                      </a:solidFill>
                      <a:prstDash val="solid"/>
                      <a:round/>
                      <a:headEnd type="none" w="med" len="med"/>
                      <a:tailEnd type="none" w="med" len="med"/>
                    </a:lnL>
                    <a:lnR w="50800" cap="flat" cmpd="sng" algn="ctr">
                      <a:solidFill>
                        <a:srgbClr val="FFFFFF"/>
                      </a:solidFill>
                      <a:prstDash val="solid"/>
                      <a:round/>
                      <a:headEnd type="none" w="med" len="med"/>
                      <a:tailEnd type="none" w="med" len="med"/>
                    </a:lnR>
                    <a:lnT w="50800" cap="flat" cmpd="sng" algn="ctr">
                      <a:solidFill>
                        <a:srgbClr val="FFFFFF"/>
                      </a:solidFill>
                      <a:prstDash val="solid"/>
                      <a:round/>
                      <a:headEnd type="none" w="med" len="med"/>
                      <a:tailEnd type="none" w="med" len="med"/>
                    </a:lnT>
                    <a:lnB w="50800" cap="flat" cmpd="sng" algn="ctr">
                      <a:solidFill>
                        <a:srgbClr val="FFFFFF"/>
                      </a:solidFill>
                      <a:prstDash val="solid"/>
                      <a:round/>
                      <a:headEnd type="none" w="med" len="med"/>
                      <a:tailEnd type="none" w="med" len="med"/>
                    </a:lnB>
                    <a:solidFill>
                      <a:srgbClr val="F5F5F5"/>
                    </a:solidFill>
                  </a:tcPr>
                </a:tc>
                <a:tc>
                  <a:txBody>
                    <a:bodyPr/>
                    <a:lstStyle/>
                    <a:p>
                      <a:pPr algn="ctr"/>
                      <a:r>
                        <a:rPr lang="en-US" sz="1600" dirty="0" smtClean="0">
                          <a:solidFill>
                            <a:srgbClr val="3D3D3D"/>
                          </a:solidFill>
                        </a:rPr>
                        <a:t>B3</a:t>
                      </a:r>
                    </a:p>
                  </a:txBody>
                  <a:tcPr marL="38100" marR="38100" marT="38100" marB="38100" anchor="ctr">
                    <a:lnL w="50800" cap="flat" cmpd="sng" algn="ctr">
                      <a:solidFill>
                        <a:srgbClr val="FFFFFF"/>
                      </a:solidFill>
                      <a:prstDash val="solid"/>
                      <a:round/>
                      <a:headEnd type="none" w="med" len="med"/>
                      <a:tailEnd type="none" w="med" len="med"/>
                    </a:lnL>
                    <a:lnR w="50800" cap="flat" cmpd="sng" algn="ctr">
                      <a:solidFill>
                        <a:srgbClr val="FFFFFF"/>
                      </a:solidFill>
                      <a:prstDash val="solid"/>
                      <a:round/>
                      <a:headEnd type="none" w="med" len="med"/>
                      <a:tailEnd type="none" w="med" len="med"/>
                    </a:lnR>
                    <a:lnT w="50800" cap="flat" cmpd="sng" algn="ctr">
                      <a:solidFill>
                        <a:srgbClr val="FFFFFF"/>
                      </a:solidFill>
                      <a:prstDash val="solid"/>
                      <a:round/>
                      <a:headEnd type="none" w="med" len="med"/>
                      <a:tailEnd type="none" w="med" len="med"/>
                    </a:lnT>
                    <a:lnB w="50800" cap="flat" cmpd="sng" algn="ctr">
                      <a:solidFill>
                        <a:srgbClr val="FFFFFF"/>
                      </a:solidFill>
                      <a:prstDash val="solid"/>
                      <a:round/>
                      <a:headEnd type="none" w="med" len="med"/>
                      <a:tailEnd type="none" w="med" len="med"/>
                    </a:lnB>
                    <a:solidFill>
                      <a:srgbClr val="F5F5F5"/>
                    </a:solidFill>
                  </a:tcPr>
                </a:tc>
                <a:tc>
                  <a:txBody>
                    <a:bodyPr/>
                    <a:lstStyle/>
                    <a:p>
                      <a:pPr algn="ctr"/>
                      <a:r>
                        <a:rPr lang="en-US" sz="1600" dirty="0" smtClean="0">
                          <a:solidFill>
                            <a:srgbClr val="3D3D3D"/>
                          </a:solidFill>
                        </a:rPr>
                        <a:t>C3</a:t>
                      </a:r>
                    </a:p>
                  </a:txBody>
                  <a:tcPr marL="38100" marR="38100" marT="38100" marB="38100" anchor="ctr">
                    <a:lnL w="50800" cap="flat" cmpd="sng" algn="ctr">
                      <a:solidFill>
                        <a:srgbClr val="FFFFFF"/>
                      </a:solidFill>
                      <a:prstDash val="solid"/>
                      <a:round/>
                      <a:headEnd type="none" w="med" len="med"/>
                      <a:tailEnd type="none" w="med" len="med"/>
                    </a:lnL>
                    <a:lnR w="50800" cap="flat" cmpd="sng" algn="ctr">
                      <a:solidFill>
                        <a:srgbClr val="FFFFFF"/>
                      </a:solidFill>
                      <a:prstDash val="solid"/>
                      <a:round/>
                      <a:headEnd type="none" w="med" len="med"/>
                      <a:tailEnd type="none" w="med" len="med"/>
                    </a:lnR>
                    <a:lnT w="50800" cap="flat" cmpd="sng" algn="ctr">
                      <a:solidFill>
                        <a:srgbClr val="FFFFFF"/>
                      </a:solidFill>
                      <a:prstDash val="solid"/>
                      <a:round/>
                      <a:headEnd type="none" w="med" len="med"/>
                      <a:tailEnd type="none" w="med" len="med"/>
                    </a:lnT>
                    <a:lnB w="50800" cap="flat" cmpd="sng" algn="ctr">
                      <a:solidFill>
                        <a:srgbClr val="FFFFFF"/>
                      </a:solidFill>
                      <a:prstDash val="solid"/>
                      <a:round/>
                      <a:headEnd type="none" w="med" len="med"/>
                      <a:tailEnd type="none" w="med" len="med"/>
                    </a:lnB>
                    <a:solidFill>
                      <a:srgbClr val="F5F5F5"/>
                    </a:solidFill>
                  </a:tcPr>
                </a:tc>
                <a:tc>
                  <a:txBody>
                    <a:bodyPr/>
                    <a:lstStyle/>
                    <a:p>
                      <a:pPr algn="ctr"/>
                      <a:r>
                        <a:rPr lang="en-US" sz="1600" dirty="0" smtClean="0">
                          <a:solidFill>
                            <a:srgbClr val="3D3D3D"/>
                          </a:solidFill>
                        </a:rPr>
                        <a:t>D3</a:t>
                      </a:r>
                    </a:p>
                  </a:txBody>
                  <a:tcPr marL="38100" marR="38100" marT="38100" marB="38100" anchor="ctr">
                    <a:lnL w="50800" cap="flat" cmpd="sng" algn="ctr">
                      <a:solidFill>
                        <a:srgbClr val="FFFFFF"/>
                      </a:solidFill>
                      <a:prstDash val="solid"/>
                      <a:round/>
                      <a:headEnd type="none" w="med" len="med"/>
                      <a:tailEnd type="none" w="med" len="med"/>
                    </a:lnL>
                    <a:lnR w="50800" cap="flat" cmpd="sng" algn="ctr">
                      <a:solidFill>
                        <a:srgbClr val="FFFFFF"/>
                      </a:solidFill>
                      <a:prstDash val="solid"/>
                      <a:round/>
                      <a:headEnd type="none" w="med" len="med"/>
                      <a:tailEnd type="none" w="med" len="med"/>
                    </a:lnR>
                    <a:lnT w="50800" cap="flat" cmpd="sng" algn="ctr">
                      <a:solidFill>
                        <a:srgbClr val="FFFFFF"/>
                      </a:solidFill>
                      <a:prstDash val="solid"/>
                      <a:round/>
                      <a:headEnd type="none" w="med" len="med"/>
                      <a:tailEnd type="none" w="med" len="med"/>
                    </a:lnT>
                    <a:lnB w="50800" cap="flat" cmpd="sng" algn="ctr">
                      <a:solidFill>
                        <a:srgbClr val="FFFFFF"/>
                      </a:solidFill>
                      <a:prstDash val="solid"/>
                      <a:round/>
                      <a:headEnd type="none" w="med" len="med"/>
                      <a:tailEnd type="none" w="med" len="med"/>
                    </a:lnB>
                    <a:solidFill>
                      <a:srgbClr val="F5F5F5"/>
                    </a:solidFill>
                  </a:tcPr>
                </a:tc>
                <a:tc>
                  <a:txBody>
                    <a:bodyPr/>
                    <a:lstStyle/>
                    <a:p>
                      <a:pPr algn="ctr"/>
                      <a:r>
                        <a:rPr lang="en-US" sz="1600" dirty="0" smtClean="0">
                          <a:solidFill>
                            <a:srgbClr val="3D3D3D"/>
                          </a:solidFill>
                        </a:rPr>
                        <a:t>E3</a:t>
                      </a:r>
                    </a:p>
                  </a:txBody>
                  <a:tcPr marL="38100" marR="38100" marT="38100" marB="38100" anchor="ctr">
                    <a:lnL w="50800" cap="flat" cmpd="sng" algn="ctr">
                      <a:solidFill>
                        <a:srgbClr val="FFFFFF"/>
                      </a:solidFill>
                      <a:prstDash val="solid"/>
                      <a:round/>
                      <a:headEnd type="none" w="med" len="med"/>
                      <a:tailEnd type="none" w="med" len="med"/>
                    </a:lnL>
                    <a:lnR w="50800" cap="flat" cmpd="sng" algn="ctr">
                      <a:solidFill>
                        <a:srgbClr val="FFFFFF"/>
                      </a:solidFill>
                      <a:prstDash val="solid"/>
                      <a:round/>
                      <a:headEnd type="none" w="med" len="med"/>
                      <a:tailEnd type="none" w="med" len="med"/>
                    </a:lnR>
                    <a:lnT w="50800" cap="flat" cmpd="sng" algn="ctr">
                      <a:solidFill>
                        <a:srgbClr val="FFFFFF"/>
                      </a:solidFill>
                      <a:prstDash val="solid"/>
                      <a:round/>
                      <a:headEnd type="none" w="med" len="med"/>
                      <a:tailEnd type="none" w="med" len="med"/>
                    </a:lnT>
                    <a:lnB w="50800" cap="flat" cmpd="sng" algn="ctr">
                      <a:solidFill>
                        <a:srgbClr val="FFFFFF"/>
                      </a:solidFill>
                      <a:prstDash val="solid"/>
                      <a:round/>
                      <a:headEnd type="none" w="med" len="med"/>
                      <a:tailEnd type="none" w="med" len="med"/>
                    </a:lnB>
                    <a:solidFill>
                      <a:srgbClr val="F5F5F5"/>
                    </a:solidFill>
                  </a:tcPr>
                </a:tc>
                <a:tc vMerge="1">
                  <a:tcPr/>
                </a:tc>
              </a:tr>
            </a:tbl>
          </a:graphicData>
        </a:graphic>
      </p:graphicFrame>
      <p:graphicFrame>
        <p:nvGraphicFramePr>
          <p:cNvPr id="55" name="Table 54"/>
          <p:cNvGraphicFramePr>
            <a:graphicFrameLocks noGrp="1"/>
          </p:cNvGraphicFramePr>
          <p:nvPr>
            <p:extLst>
              <p:ext uri="{D42A27DB-BD31-4B8C-83A1-F6EECF244321}">
                <p14:modId xmlns:p14="http://schemas.microsoft.com/office/powerpoint/2010/main" val="1579011935"/>
              </p:ext>
            </p:extLst>
          </p:nvPr>
        </p:nvGraphicFramePr>
        <p:xfrm>
          <a:off x="457200" y="3017520"/>
          <a:ext cx="11338560" cy="1371600"/>
        </p:xfrm>
        <a:graphic>
          <a:graphicData uri="http://schemas.openxmlformats.org/drawingml/2006/table">
            <a:tbl>
              <a:tblPr/>
              <a:tblGrid>
                <a:gridCol w="1619794"/>
                <a:gridCol w="1619794"/>
                <a:gridCol w="1619794"/>
                <a:gridCol w="1619794"/>
                <a:gridCol w="1619794"/>
                <a:gridCol w="1619794"/>
                <a:gridCol w="1619794"/>
              </a:tblGrid>
              <a:tr h="685800">
                <a:tc rowSpan="2">
                  <a:txBody>
                    <a:bodyPr/>
                    <a:lstStyle/>
                    <a:p>
                      <a:pPr algn="ctr"/>
                      <a:r>
                        <a:rPr lang="en-US" sz="1400" dirty="0" smtClean="0">
                          <a:solidFill>
                            <a:srgbClr val="000000"/>
                          </a:solidFill>
                          <a:latin typeface="Courier" pitchFamily="34" charset="0"/>
                          <a:cs typeface="Courier" pitchFamily="34" charset="0"/>
                        </a:rPr>
                        <a:t>A1</a:t>
                      </a:r>
                    </a:p>
                    <a:p>
                      <a:pPr algn="ctr"/>
                      <a:r>
                        <a:rPr lang="en-US" sz="1400" dirty="0" smtClean="0">
                          <a:solidFill>
                            <a:srgbClr val="000000"/>
                          </a:solidFill>
                          <a:latin typeface="Courier" pitchFamily="34" charset="0"/>
                          <a:cs typeface="Courier" pitchFamily="34" charset="0"/>
                        </a:rPr>
                        <a:t>--</a:t>
                      </a:r>
                    </a:p>
                    <a:p>
                      <a:pPr algn="ctr"/>
                      <a:r>
                        <a:rPr lang="en-US" sz="1400" dirty="0" smtClean="0">
                          <a:solidFill>
                            <a:srgbClr val="000000"/>
                          </a:solidFill>
                          <a:latin typeface="Courier" pitchFamily="34" charset="0"/>
                          <a:cs typeface="Courier" pitchFamily="34" charset="0"/>
                        </a:rPr>
                        <a:t>A2</a:t>
                      </a:r>
                    </a:p>
                  </a:txBody>
                  <a:tcPr marL="38100" marR="38100" marT="38100" marB="38100" anchor="ctr">
                    <a:lnL w="12700" cap="flat" cmpd="sng" algn="ctr">
                      <a:solidFill>
                        <a:srgbClr val="c7c7c7"/>
                      </a:solidFill>
                      <a:prstDash val="solid"/>
                      <a:round/>
                      <a:headEnd type="none" w="med" len="med"/>
                      <a:tailEnd type="none" w="med" len="med"/>
                    </a:lnL>
                    <a:lnR w="12700" cap="flat" cmpd="sng" algn="ctr">
                      <a:solidFill>
                        <a:srgbClr val="c7c7c7"/>
                      </a:solidFill>
                      <a:prstDash val="solid"/>
                      <a:round/>
                      <a:headEnd type="none" w="med" len="med"/>
                      <a:tailEnd type="none" w="med" len="med"/>
                    </a:lnR>
                    <a:lnT w="12700" cap="flat" cmpd="sng" algn="ctr">
                      <a:solidFill>
                        <a:srgbClr val="c7c7c7"/>
                      </a:solidFill>
                      <a:prstDash val="solid"/>
                      <a:round/>
                      <a:headEnd type="none" w="med" len="med"/>
                      <a:tailEnd type="none" w="med" len="med"/>
                    </a:lnT>
                    <a:lnB w="12700" cap="flat" cmpd="sng" algn="ctr">
                      <a:solidFill>
                        <a:srgbClr val="c7c7c7"/>
                      </a:solidFill>
                      <a:prstDash val="solid"/>
                      <a:round/>
                      <a:headEnd type="none" w="med" len="med"/>
                      <a:tailEnd type="none" w="med" len="med"/>
                    </a:lnB>
                    <a:solidFill>
                      <a:srgbClr val="99FFCC"/>
                    </a:solidFill>
                  </a:tcPr>
                </a:tc>
                <a:tc rowSpan="2">
                  <a:txBody>
                    <a:bodyPr/>
                    <a:lstStyle/>
                    <a:p>
                      <a:pPr algn="ctr"/>
                      <a:r>
                        <a:rPr lang="en-US" sz="1400" dirty="0" smtClean="0">
                          <a:solidFill>
                            <a:srgbClr val="000000"/>
                          </a:solidFill>
                          <a:latin typeface="Courier" pitchFamily="34" charset="0"/>
                          <a:cs typeface="Courier" pitchFamily="34" charset="0"/>
                        </a:rPr>
                        <a:t>B1</a:t>
                      </a:r>
                    </a:p>
                    <a:p>
                      <a:pPr algn="ctr"/>
                      <a:r>
                        <a:rPr lang="en-US" sz="1400" dirty="0" smtClean="0">
                          <a:solidFill>
                            <a:srgbClr val="000000"/>
                          </a:solidFill>
                          <a:latin typeface="Courier" pitchFamily="34" charset="0"/>
                          <a:cs typeface="Courier" pitchFamily="34" charset="0"/>
                        </a:rPr>
                        <a:t>--</a:t>
                      </a:r>
                    </a:p>
                    <a:p>
                      <a:pPr algn="ctr"/>
                      <a:r>
                        <a:rPr lang="en-US" sz="1400" dirty="0" smtClean="0">
                          <a:solidFill>
                            <a:srgbClr val="000000"/>
                          </a:solidFill>
                          <a:latin typeface="Courier" pitchFamily="34" charset="0"/>
                          <a:cs typeface="Courier" pitchFamily="34" charset="0"/>
                        </a:rPr>
                        <a:t>B2</a:t>
                      </a:r>
                    </a:p>
                  </a:txBody>
                  <a:tcPr marL="38100" marR="38100" marT="38100" marB="38100" anchor="ctr">
                    <a:lnL w="12700" cap="flat" cmpd="sng" algn="ctr">
                      <a:solidFill>
                        <a:srgbClr val="c7c7c7"/>
                      </a:solidFill>
                      <a:prstDash val="solid"/>
                      <a:round/>
                      <a:headEnd type="none" w="med" len="med"/>
                      <a:tailEnd type="none" w="med" len="med"/>
                    </a:lnL>
                    <a:lnR w="12700" cap="flat" cmpd="sng" algn="ctr">
                      <a:solidFill>
                        <a:srgbClr val="c7c7c7"/>
                      </a:solidFill>
                      <a:prstDash val="solid"/>
                      <a:round/>
                      <a:headEnd type="none" w="med" len="med"/>
                      <a:tailEnd type="none" w="med" len="med"/>
                    </a:lnR>
                    <a:lnT w="12700" cap="flat" cmpd="sng" algn="ctr">
                      <a:solidFill>
                        <a:srgbClr val="c7c7c7"/>
                      </a:solidFill>
                      <a:prstDash val="solid"/>
                      <a:round/>
                      <a:headEnd type="none" w="med" len="med"/>
                      <a:tailEnd type="none" w="med" len="med"/>
                    </a:lnT>
                    <a:lnB w="12700" cap="flat" cmpd="sng" algn="ctr">
                      <a:solidFill>
                        <a:srgbClr val="c7c7c7"/>
                      </a:solidFill>
                      <a:prstDash val="solid"/>
                      <a:round/>
                      <a:headEnd type="none" w="med" len="med"/>
                      <a:tailEnd type="none" w="med" len="med"/>
                    </a:lnB>
                    <a:solidFill>
                      <a:srgbClr val="99FFCC"/>
                    </a:solidFill>
                  </a:tcPr>
                </a:tc>
                <a:tc gridSpan="2">
                  <a:txBody>
                    <a:bodyPr/>
                    <a:lstStyle/>
                    <a:p>
                      <a:pPr algn="ctr"/>
                      <a:r>
                        <a:rPr lang="en-US" sz="1400" dirty="0" smtClean="0">
                          <a:solidFill>
                            <a:srgbClr val="000000"/>
                          </a:solidFill>
                          <a:latin typeface="Courier" pitchFamily="34" charset="0"/>
                          <a:cs typeface="Courier" pitchFamily="34" charset="0"/>
                        </a:rPr>
                        <a:t>C1 -&gt; D1</a:t>
                      </a:r>
                    </a:p>
                  </a:txBody>
                  <a:tcPr marL="38100" marR="38100" marT="38100" marB="38100" anchor="ctr">
                    <a:lnL w="12700" cap="flat" cmpd="sng" algn="ctr">
                      <a:solidFill>
                        <a:srgbClr val="c7c7c7"/>
                      </a:solidFill>
                      <a:prstDash val="solid"/>
                      <a:round/>
                      <a:headEnd type="none" w="med" len="med"/>
                      <a:tailEnd type="none" w="med" len="med"/>
                    </a:lnL>
                    <a:lnR w="12700" cap="flat" cmpd="sng" algn="ctr">
                      <a:solidFill>
                        <a:srgbClr val="c7c7c7"/>
                      </a:solidFill>
                      <a:prstDash val="solid"/>
                      <a:round/>
                      <a:headEnd type="none" w="med" len="med"/>
                      <a:tailEnd type="none" w="med" len="med"/>
                    </a:lnR>
                    <a:lnT w="12700" cap="flat" cmpd="sng" algn="ctr">
                      <a:solidFill>
                        <a:srgbClr val="c7c7c7"/>
                      </a:solidFill>
                      <a:prstDash val="solid"/>
                      <a:round/>
                      <a:headEnd type="none" w="med" len="med"/>
                      <a:tailEnd type="none" w="med" len="med"/>
                    </a:lnT>
                    <a:lnB w="12700" cap="flat" cmpd="sng" algn="ctr">
                      <a:solidFill>
                        <a:srgbClr val="c7c7c7"/>
                      </a:solidFill>
                      <a:prstDash val="solid"/>
                      <a:round/>
                      <a:headEnd type="none" w="med" len="med"/>
                      <a:tailEnd type="none" w="med" len="med"/>
                    </a:lnB>
                    <a:solidFill>
                      <a:srgbClr val="9999FF"/>
                    </a:solidFill>
                  </a:tcPr>
                </a:tc>
                <a:tc hMerge="1">
                  <a:tcPr/>
                </a:tc>
                <a:tc gridSpan="2">
                  <a:txBody>
                    <a:bodyPr/>
                    <a:lstStyle/>
                    <a:p>
                      <a:pPr algn="ctr"/>
                      <a:r>
                        <a:rPr lang="en-US" sz="1400" dirty="0" smtClean="0">
                          <a:solidFill>
                            <a:srgbClr val="000000"/>
                          </a:solidFill>
                          <a:latin typeface="Courier" pitchFamily="34" charset="0"/>
                          <a:cs typeface="Courier" pitchFamily="34" charset="0"/>
                        </a:rPr>
                        <a:t>E1 -&gt; F1</a:t>
                      </a:r>
                    </a:p>
                  </a:txBody>
                  <a:tcPr marL="38100" marR="38100" marT="38100" marB="38100" anchor="ctr">
                    <a:lnL w="12700" cap="flat" cmpd="sng" algn="ctr">
                      <a:solidFill>
                        <a:srgbClr val="c7c7c7"/>
                      </a:solidFill>
                      <a:prstDash val="solid"/>
                      <a:round/>
                      <a:headEnd type="none" w="med" len="med"/>
                      <a:tailEnd type="none" w="med" len="med"/>
                    </a:lnL>
                    <a:lnR w="12700" cap="flat" cmpd="sng" algn="ctr">
                      <a:solidFill>
                        <a:srgbClr val="c7c7c7"/>
                      </a:solidFill>
                      <a:prstDash val="solid"/>
                      <a:round/>
                      <a:headEnd type="none" w="med" len="med"/>
                      <a:tailEnd type="none" w="med" len="med"/>
                    </a:lnR>
                    <a:lnT w="12700" cap="flat" cmpd="sng" algn="ctr">
                      <a:solidFill>
                        <a:srgbClr val="c7c7c7"/>
                      </a:solidFill>
                      <a:prstDash val="solid"/>
                      <a:round/>
                      <a:headEnd type="none" w="med" len="med"/>
                      <a:tailEnd type="none" w="med" len="med"/>
                    </a:lnT>
                    <a:lnB w="12700" cap="flat" cmpd="sng" algn="ctr">
                      <a:solidFill>
                        <a:srgbClr val="c7c7c7"/>
                      </a:solidFill>
                      <a:prstDash val="solid"/>
                      <a:round/>
                      <a:headEnd type="none" w="med" len="med"/>
                      <a:tailEnd type="none" w="med" len="med"/>
                    </a:lnB>
                    <a:solidFill>
                      <a:srgbClr val="9999FF"/>
                    </a:solidFill>
                  </a:tcPr>
                </a:tc>
                <a:tc hMerge="1">
                  <a:tcPr/>
                </a:tc>
                <a:tc>
                  <a:txBody>
                    <a:bodyPr/>
                    <a:lstStyle/>
                    <a:p>
                      <a:pPr algn="ctr"/>
                      <a:r>
                        <a:rPr lang="en-US" sz="1400" dirty="0" smtClean="0">
                          <a:solidFill>
                            <a:srgbClr val="000000"/>
                          </a:solidFill>
                          <a:latin typeface="Courier" pitchFamily="34" charset="0"/>
                          <a:cs typeface="Courier" pitchFamily="34" charset="0"/>
                        </a:rPr>
                        <a:t>G1</a:t>
                      </a:r>
                    </a:p>
                  </a:txBody>
                  <a:tcPr marL="38100" marR="38100" marT="38100" marB="38100" anchor="ctr">
                    <a:lnL w="12700" cap="flat" cmpd="sng" algn="ctr">
                      <a:solidFill>
                        <a:srgbClr val="c7c7c7"/>
                      </a:solidFill>
                      <a:prstDash val="solid"/>
                      <a:round/>
                      <a:headEnd type="none" w="med" len="med"/>
                      <a:tailEnd type="none" w="med" len="med"/>
                    </a:lnL>
                    <a:lnR w="12700" cap="flat" cmpd="sng" algn="ctr">
                      <a:solidFill>
                        <a:srgbClr val="c7c7c7"/>
                      </a:solidFill>
                      <a:prstDash val="solid"/>
                      <a:round/>
                      <a:headEnd type="none" w="med" len="med"/>
                      <a:tailEnd type="none" w="med" len="med"/>
                    </a:lnR>
                    <a:lnT w="12700" cap="flat" cmpd="sng" algn="ctr">
                      <a:solidFill>
                        <a:srgbClr val="c7c7c7"/>
                      </a:solidFill>
                      <a:prstDash val="solid"/>
                      <a:round/>
                      <a:headEnd type="none" w="med" len="med"/>
                      <a:tailEnd type="none" w="med" len="med"/>
                    </a:lnT>
                    <a:lnB w="12700" cap="flat" cmpd="sng" algn="ctr">
                      <a:solidFill>
                        <a:srgbClr val="c7c7c7"/>
                      </a:solidFill>
                      <a:prstDash val="solid"/>
                      <a:round/>
                      <a:headEnd type="none" w="med" len="med"/>
                      <a:tailEnd type="none" w="med" len="med"/>
                    </a:lnB>
                    <a:solidFill>
                      <a:srgbClr val="F9F9F9"/>
                    </a:solidFill>
                  </a:tcPr>
                </a:tc>
              </a:tr>
              <a:tr h="685800">
                <a:tc vMerge="1">
                  <a:tcPr/>
                </a:tc>
                <a:tc vMerge="1">
                  <a:tcPr/>
                </a:tc>
                <a:tc>
                  <a:txBody>
                    <a:bodyPr/>
                    <a:lstStyle/>
                    <a:p>
                      <a:pPr algn="ctr"/>
                      <a:r>
                        <a:rPr lang="en-US" sz="1400" dirty="0" smtClean="0">
                          <a:solidFill>
                            <a:srgbClr val="000000"/>
                          </a:solidFill>
                          <a:latin typeface="Courier" pitchFamily="34" charset="0"/>
                          <a:cs typeface="Courier" pitchFamily="34" charset="0"/>
                        </a:rPr>
                        <a:t>C2</a:t>
                      </a:r>
                    </a:p>
                  </a:txBody>
                  <a:tcPr marL="38100" marR="38100" marT="38100" marB="38100" anchor="ctr">
                    <a:lnL w="12700" cap="flat" cmpd="sng" algn="ctr">
                      <a:solidFill>
                        <a:srgbClr val="c7c7c7"/>
                      </a:solidFill>
                      <a:prstDash val="solid"/>
                      <a:round/>
                      <a:headEnd type="none" w="med" len="med"/>
                      <a:tailEnd type="none" w="med" len="med"/>
                    </a:lnL>
                    <a:lnR w="12700" cap="flat" cmpd="sng" algn="ctr">
                      <a:solidFill>
                        <a:srgbClr val="c7c7c7"/>
                      </a:solidFill>
                      <a:prstDash val="solid"/>
                      <a:round/>
                      <a:headEnd type="none" w="med" len="med"/>
                      <a:tailEnd type="none" w="med" len="med"/>
                    </a:lnR>
                    <a:lnT w="12700" cap="flat" cmpd="sng" algn="ctr">
                      <a:solidFill>
                        <a:srgbClr val="c7c7c7"/>
                      </a:solidFill>
                      <a:prstDash val="solid"/>
                      <a:round/>
                      <a:headEnd type="none" w="med" len="med"/>
                      <a:tailEnd type="none" w="med" len="med"/>
                    </a:lnT>
                    <a:lnB w="12700" cap="flat" cmpd="sng" algn="ctr">
                      <a:solidFill>
                        <a:srgbClr val="c7c7c7"/>
                      </a:solidFill>
                      <a:prstDash val="solid"/>
                      <a:round/>
                      <a:headEnd type="none" w="med" len="med"/>
                      <a:tailEnd type="none" w="med" len="med"/>
                    </a:lnB>
                    <a:solidFill>
                      <a:srgbClr val="F9F9F9"/>
                    </a:solidFill>
                  </a:tcPr>
                </a:tc>
                <a:tc>
                  <a:txBody>
                    <a:bodyPr/>
                    <a:lstStyle/>
                    <a:p>
                      <a:pPr algn="ctr"/>
                      <a:r>
                        <a:rPr lang="en-US" sz="1400" dirty="0" smtClean="0">
                          <a:solidFill>
                            <a:srgbClr val="000000"/>
                          </a:solidFill>
                          <a:latin typeface="Courier" pitchFamily="34" charset="0"/>
                          <a:cs typeface="Courier" pitchFamily="34" charset="0"/>
                        </a:rPr>
                        <a:t>D2</a:t>
                      </a:r>
                    </a:p>
                  </a:txBody>
                  <a:tcPr marL="38100" marR="38100" marT="38100" marB="38100" anchor="ctr">
                    <a:lnL w="12700" cap="flat" cmpd="sng" algn="ctr">
                      <a:solidFill>
                        <a:srgbClr val="c7c7c7"/>
                      </a:solidFill>
                      <a:prstDash val="solid"/>
                      <a:round/>
                      <a:headEnd type="none" w="med" len="med"/>
                      <a:tailEnd type="none" w="med" len="med"/>
                    </a:lnL>
                    <a:lnR w="12700" cap="flat" cmpd="sng" algn="ctr">
                      <a:solidFill>
                        <a:srgbClr val="c7c7c7"/>
                      </a:solidFill>
                      <a:prstDash val="solid"/>
                      <a:round/>
                      <a:headEnd type="none" w="med" len="med"/>
                      <a:tailEnd type="none" w="med" len="med"/>
                    </a:lnR>
                    <a:lnT w="12700" cap="flat" cmpd="sng" algn="ctr">
                      <a:solidFill>
                        <a:srgbClr val="c7c7c7"/>
                      </a:solidFill>
                      <a:prstDash val="solid"/>
                      <a:round/>
                      <a:headEnd type="none" w="med" len="med"/>
                      <a:tailEnd type="none" w="med" len="med"/>
                    </a:lnT>
                    <a:lnB w="12700" cap="flat" cmpd="sng" algn="ctr">
                      <a:solidFill>
                        <a:srgbClr val="c7c7c7"/>
                      </a:solidFill>
                      <a:prstDash val="solid"/>
                      <a:round/>
                      <a:headEnd type="none" w="med" len="med"/>
                      <a:tailEnd type="none" w="med" len="med"/>
                    </a:lnB>
                    <a:solidFill>
                      <a:srgbClr val="F9F9F9"/>
                    </a:solidFill>
                  </a:tcPr>
                </a:tc>
                <a:tc>
                  <a:txBody>
                    <a:bodyPr/>
                    <a:lstStyle/>
                    <a:p>
                      <a:pPr algn="ctr"/>
                      <a:r>
                        <a:rPr lang="en-US" sz="1400" dirty="0" smtClean="0">
                          <a:solidFill>
                            <a:srgbClr val="000000"/>
                          </a:solidFill>
                          <a:latin typeface="Courier" pitchFamily="34" charset="0"/>
                          <a:cs typeface="Courier" pitchFamily="34" charset="0"/>
                        </a:rPr>
                        <a:t>E2</a:t>
                      </a:r>
                    </a:p>
                  </a:txBody>
                  <a:tcPr marL="38100" marR="38100" marT="38100" marB="38100" anchor="ctr">
                    <a:lnL w="12700" cap="flat" cmpd="sng" algn="ctr">
                      <a:solidFill>
                        <a:srgbClr val="c7c7c7"/>
                      </a:solidFill>
                      <a:prstDash val="solid"/>
                      <a:round/>
                      <a:headEnd type="none" w="med" len="med"/>
                      <a:tailEnd type="none" w="med" len="med"/>
                    </a:lnL>
                    <a:lnR w="12700" cap="flat" cmpd="sng" algn="ctr">
                      <a:solidFill>
                        <a:srgbClr val="c7c7c7"/>
                      </a:solidFill>
                      <a:prstDash val="solid"/>
                      <a:round/>
                      <a:headEnd type="none" w="med" len="med"/>
                      <a:tailEnd type="none" w="med" len="med"/>
                    </a:lnR>
                    <a:lnT w="12700" cap="flat" cmpd="sng" algn="ctr">
                      <a:solidFill>
                        <a:srgbClr val="c7c7c7"/>
                      </a:solidFill>
                      <a:prstDash val="solid"/>
                      <a:round/>
                      <a:headEnd type="none" w="med" len="med"/>
                      <a:tailEnd type="none" w="med" len="med"/>
                    </a:lnT>
                    <a:lnB w="12700" cap="flat" cmpd="sng" algn="ctr">
                      <a:solidFill>
                        <a:srgbClr val="c7c7c7"/>
                      </a:solidFill>
                      <a:prstDash val="solid"/>
                      <a:round/>
                      <a:headEnd type="none" w="med" len="med"/>
                      <a:tailEnd type="none" w="med" len="med"/>
                    </a:lnB>
                    <a:solidFill>
                      <a:srgbClr val="F9F9F9"/>
                    </a:solidFill>
                  </a:tcPr>
                </a:tc>
                <a:tc>
                  <a:txBody>
                    <a:bodyPr/>
                    <a:lstStyle/>
                    <a:p>
                      <a:pPr algn="ctr"/>
                      <a:r>
                        <a:rPr lang="en-US" sz="1400" dirty="0" smtClean="0">
                          <a:solidFill>
                            <a:srgbClr val="000000"/>
                          </a:solidFill>
                          <a:latin typeface="Courier" pitchFamily="34" charset="0"/>
                          <a:cs typeface="Courier" pitchFamily="34" charset="0"/>
                        </a:rPr>
                        <a:t>F2</a:t>
                      </a:r>
                    </a:p>
                  </a:txBody>
                  <a:tcPr marL="38100" marR="38100" marT="38100" marB="38100" anchor="ctr">
                    <a:lnL w="12700" cap="flat" cmpd="sng" algn="ctr">
                      <a:solidFill>
                        <a:srgbClr val="c7c7c7"/>
                      </a:solidFill>
                      <a:prstDash val="solid"/>
                      <a:round/>
                      <a:headEnd type="none" w="med" len="med"/>
                      <a:tailEnd type="none" w="med" len="med"/>
                    </a:lnL>
                    <a:lnR w="12700" cap="flat" cmpd="sng" algn="ctr">
                      <a:solidFill>
                        <a:srgbClr val="c7c7c7"/>
                      </a:solidFill>
                      <a:prstDash val="solid"/>
                      <a:round/>
                      <a:headEnd type="none" w="med" len="med"/>
                      <a:tailEnd type="none" w="med" len="med"/>
                    </a:lnR>
                    <a:lnT w="12700" cap="flat" cmpd="sng" algn="ctr">
                      <a:solidFill>
                        <a:srgbClr val="c7c7c7"/>
                      </a:solidFill>
                      <a:prstDash val="solid"/>
                      <a:round/>
                      <a:headEnd type="none" w="med" len="med"/>
                      <a:tailEnd type="none" w="med" len="med"/>
                    </a:lnT>
                    <a:lnB w="12700" cap="flat" cmpd="sng" algn="ctr">
                      <a:solidFill>
                        <a:srgbClr val="c7c7c7"/>
                      </a:solidFill>
                      <a:prstDash val="solid"/>
                      <a:round/>
                      <a:headEnd type="none" w="med" len="med"/>
                      <a:tailEnd type="none" w="med" len="med"/>
                    </a:lnB>
                    <a:solidFill>
                      <a:srgbClr val="F9F9F9"/>
                    </a:solidFill>
                  </a:tcPr>
                </a:tc>
                <a:tc>
                  <a:txBody>
                    <a:bodyPr/>
                    <a:lstStyle/>
                    <a:p>
                      <a:pPr algn="ctr"/>
                      <a:r>
                        <a:rPr lang="en-US" sz="1400" dirty="0" smtClean="0">
                          <a:solidFill>
                            <a:srgbClr val="000000"/>
                          </a:solidFill>
                          <a:latin typeface="Courier" pitchFamily="34" charset="0"/>
                          <a:cs typeface="Courier" pitchFamily="34" charset="0"/>
                        </a:rPr>
                        <a:t>G2</a:t>
                      </a:r>
                    </a:p>
                  </a:txBody>
                  <a:tcPr marL="38100" marR="38100" marT="38100" marB="38100" anchor="ctr">
                    <a:lnL w="12700" cap="flat" cmpd="sng" algn="ctr">
                      <a:solidFill>
                        <a:srgbClr val="c7c7c7"/>
                      </a:solidFill>
                      <a:prstDash val="solid"/>
                      <a:round/>
                      <a:headEnd type="none" w="med" len="med"/>
                      <a:tailEnd type="none" w="med" len="med"/>
                    </a:lnL>
                    <a:lnR w="12700" cap="flat" cmpd="sng" algn="ctr">
                      <a:solidFill>
                        <a:srgbClr val="c7c7c7"/>
                      </a:solidFill>
                      <a:prstDash val="solid"/>
                      <a:round/>
                      <a:headEnd type="none" w="med" len="med"/>
                      <a:tailEnd type="none" w="med" len="med"/>
                    </a:lnR>
                    <a:lnT w="12700" cap="flat" cmpd="sng" algn="ctr">
                      <a:solidFill>
                        <a:srgbClr val="c7c7c7"/>
                      </a:solidFill>
                      <a:prstDash val="solid"/>
                      <a:round/>
                      <a:headEnd type="none" w="med" len="med"/>
                      <a:tailEnd type="none" w="med" len="med"/>
                    </a:lnT>
                    <a:lnB w="12700" cap="flat" cmpd="sng" algn="ctr">
                      <a:solidFill>
                        <a:srgbClr val="c7c7c7"/>
                      </a:solidFill>
                      <a:prstDash val="solid"/>
                      <a:round/>
                      <a:headEnd type="none" w="med" len="med"/>
                      <a:tailEnd type="none" w="med" len="med"/>
                    </a:lnB>
                    <a:solidFill>
                      <a:srgbClr val="F9F9F9"/>
                    </a:solidFill>
                  </a:tcPr>
                </a:tc>
              </a:tr>
            </a:tbl>
          </a:graphicData>
        </a:graphic>
      </p:graphicFrame>
      <p:graphicFrame>
        <p:nvGraphicFramePr>
          <p:cNvPr id="73" name="Table 72"/>
          <p:cNvGraphicFramePr>
            <a:graphicFrameLocks noGrp="1"/>
          </p:cNvGraphicFramePr>
          <p:nvPr>
            <p:extLst>
              <p:ext uri="{D42A27DB-BD31-4B8C-83A1-F6EECF244321}">
                <p14:modId xmlns:p14="http://schemas.microsoft.com/office/powerpoint/2010/main" val="1579011935"/>
              </p:ext>
            </p:extLst>
          </p:nvPr>
        </p:nvGraphicFramePr>
        <p:xfrm>
          <a:off x="457200" y="4709160"/>
          <a:ext cx="5715000" cy="1828800"/>
        </p:xfrm>
        <a:graphic>
          <a:graphicData uri="http://schemas.openxmlformats.org/drawingml/2006/table">
            <a:tbl>
              <a:tblPr/>
              <a:tblGrid>
                <a:gridCol w="1905000"/>
                <a:gridCol w="1905000"/>
                <a:gridCol w="1905000"/>
              </a:tblGrid>
              <a:tr h="609600">
                <a:tc rowSpan="3">
                  <a:txBody>
                    <a:bodyPr/>
                    <a:lstStyle/>
                    <a:p>
                      <a:pPr algn="ctr"/>
                      <a:r>
                        <a:rPr lang="en-US" sz="1600" dirty="0" smtClean="0">
                          <a:solidFill>
                            <a:srgbClr val="000000"/>
                          </a:solidFill>
                        </a:rPr>
                        <a:t>A1</a:t>
                      </a:r>
                    </a:p>
                    <a:p>
                      <a:pPr algn="ctr"/>
                      <a:r>
                        <a:rPr lang="en-US" sz="1600" dirty="0" smtClean="0">
                          <a:solidFill>
                            <a:srgbClr val="000000"/>
                          </a:solidFill>
                        </a:rPr>
                        <a:t>A2</a:t>
                      </a:r>
                    </a:p>
                    <a:p>
                      <a:pPr algn="ctr"/>
                      <a:r>
                        <a:rPr lang="en-US" sz="1600" dirty="0" smtClean="0">
                          <a:solidFill>
                            <a:srgbClr val="000000"/>
                          </a:solidFill>
                        </a:rPr>
                        <a:t>A3</a:t>
                      </a:r>
                    </a:p>
                  </a:txBody>
                  <a:tcPr marL="3175" marR="3175" marT="3175" marB="3175" anchor="ctr">
                    <a:lnL w="12700" cap="flat" cmpd="sng" algn="ctr">
                      <a:solidFill>
                        <a:srgbClr val="c7c7c7"/>
                      </a:solidFill>
                      <a:prstDash val="solid"/>
                      <a:round/>
                      <a:headEnd type="none" w="med" len="med"/>
                      <a:tailEnd type="none" w="med" len="med"/>
                    </a:lnL>
                    <a:lnR w="12700" cap="flat" cmpd="sng" algn="ctr">
                      <a:solidFill>
                        <a:srgbClr val="c7c7c7"/>
                      </a:solidFill>
                      <a:prstDash val="solid"/>
                      <a:round/>
                      <a:headEnd type="none" w="med" len="med"/>
                      <a:tailEnd type="none" w="med" len="med"/>
                    </a:lnR>
                    <a:lnT w="12700" cap="flat" cmpd="sng" algn="ctr">
                      <a:solidFill>
                        <a:srgbClr val="c7c7c7"/>
                      </a:solidFill>
                      <a:prstDash val="solid"/>
                      <a:round/>
                      <a:headEnd type="none" w="med" len="med"/>
                      <a:tailEnd type="none" w="med" len="med"/>
                    </a:lnT>
                    <a:lnB w="12700" cap="flat" cmpd="sng" algn="ctr">
                      <a:solidFill>
                        <a:srgbClr val="c7c7c7"/>
                      </a:solidFill>
                      <a:prstDash val="solid"/>
                      <a:round/>
                      <a:headEnd type="none" w="med" len="med"/>
                      <a:tailEnd type="none" w="med" len="med"/>
                    </a:lnB>
                    <a:solidFill>
                      <a:srgbClr val="FFFCCC"/>
                    </a:solidFill>
                  </a:tcPr>
                </a:tc>
                <a:tc rowSpan="2">
                  <a:txBody>
                    <a:bodyPr/>
                    <a:lstStyle/>
                    <a:p>
                      <a:pPr algn="ctr"/>
                      <a:r>
                        <a:rPr lang="en-US" sz="1600" dirty="0" smtClean="0">
                          <a:solidFill>
                            <a:srgbClr val="000000"/>
                          </a:solidFill>
                        </a:rPr>
                        <a:t>B1</a:t>
                      </a:r>
                    </a:p>
                    <a:p>
                      <a:pPr algn="ctr"/>
                      <a:r>
                        <a:rPr lang="en-US" sz="1600" dirty="0" smtClean="0">
                          <a:solidFill>
                            <a:srgbClr val="000000"/>
                          </a:solidFill>
                        </a:rPr>
                        <a:t>B2</a:t>
                      </a:r>
                    </a:p>
                  </a:txBody>
                  <a:tcPr marL="3175" marR="3175" marT="3175" marB="3175" anchor="ctr">
                    <a:lnL w="12700" cap="flat" cmpd="sng" algn="ctr">
                      <a:solidFill>
                        <a:srgbClr val="c7c7c7"/>
                      </a:solidFill>
                      <a:prstDash val="solid"/>
                      <a:round/>
                      <a:headEnd type="none" w="med" len="med"/>
                      <a:tailEnd type="none" w="med" len="med"/>
                    </a:lnL>
                    <a:lnR w="12700" cap="flat" cmpd="sng" algn="ctr">
                      <a:solidFill>
                        <a:srgbClr val="c7c7c7"/>
                      </a:solidFill>
                      <a:prstDash val="solid"/>
                      <a:round/>
                      <a:headEnd type="none" w="med" len="med"/>
                      <a:tailEnd type="none" w="med" len="med"/>
                    </a:lnR>
                    <a:lnT w="12700" cap="flat" cmpd="sng" algn="ctr">
                      <a:solidFill>
                        <a:srgbClr val="c7c7c7"/>
                      </a:solidFill>
                      <a:prstDash val="solid"/>
                      <a:round/>
                      <a:headEnd type="none" w="med" len="med"/>
                      <a:tailEnd type="none" w="med" len="med"/>
                    </a:lnT>
                    <a:lnB w="12700" cap="flat" cmpd="sng" algn="ctr">
                      <a:solidFill>
                        <a:srgbClr val="c7c7c7"/>
                      </a:solidFill>
                      <a:prstDash val="solid"/>
                      <a:round/>
                      <a:headEnd type="none" w="med" len="med"/>
                      <a:tailEnd type="none" w="med" len="med"/>
                    </a:lnB>
                    <a:solidFill>
                      <a:srgbClr val="FFFCCC"/>
                    </a:solidFill>
                  </a:tcPr>
                </a:tc>
                <a:tc>
                  <a:txBody>
                    <a:bodyPr/>
                    <a:lstStyle/>
                    <a:p>
                      <a:pPr algn="ctr"/>
                      <a:r>
                        <a:rPr lang="en-US" sz="1600" dirty="0" smtClean="0">
                          <a:solidFill>
                            <a:srgbClr val="000000"/>
                          </a:solidFill>
                        </a:rPr>
                        <a:t>C1</a:t>
                      </a:r>
                    </a:p>
                  </a:txBody>
                  <a:tcPr marL="3175" marR="3175" marT="3175" marB="3175" anchor="ctr">
                    <a:lnL w="12700" cap="flat" cmpd="sng" algn="ctr">
                      <a:solidFill>
                        <a:srgbClr val="c7c7c7"/>
                      </a:solidFill>
                      <a:prstDash val="solid"/>
                      <a:round/>
                      <a:headEnd type="none" w="med" len="med"/>
                      <a:tailEnd type="none" w="med" len="med"/>
                    </a:lnL>
                    <a:lnR w="12700" cap="flat" cmpd="sng" algn="ctr">
                      <a:solidFill>
                        <a:srgbClr val="c7c7c7"/>
                      </a:solidFill>
                      <a:prstDash val="solid"/>
                      <a:round/>
                      <a:headEnd type="none" w="med" len="med"/>
                      <a:tailEnd type="none" w="med" len="med"/>
                    </a:lnR>
                    <a:lnT w="12700" cap="flat" cmpd="sng" algn="ctr">
                      <a:solidFill>
                        <a:srgbClr val="c7c7c7"/>
                      </a:solidFill>
                      <a:prstDash val="solid"/>
                      <a:round/>
                      <a:headEnd type="none" w="med" len="med"/>
                      <a:tailEnd type="none" w="med" len="med"/>
                    </a:lnT>
                    <a:lnB w="12700" cap="flat" cmpd="sng" algn="ctr">
                      <a:solidFill>
                        <a:srgbClr val="c7c7c7"/>
                      </a:solidFill>
                      <a:prstDash val="solid"/>
                      <a:round/>
                      <a:headEnd type="none" w="med" len="med"/>
                      <a:tailEnd type="none" w="med" len="med"/>
                    </a:lnB>
                    <a:solidFill>
                      <a:srgbClr val="F1F1F1"/>
                    </a:solidFill>
                  </a:tcPr>
                </a:tc>
              </a:tr>
              <a:tr h="609600">
                <a:tc vMerge="1">
                  <a:tcPr/>
                </a:tc>
                <a:tc vMerge="1">
                  <a:tcPr/>
                </a:tc>
                <a:tc>
                  <a:txBody>
                    <a:bodyPr/>
                    <a:lstStyle/>
                    <a:p>
                      <a:pPr algn="ctr"/>
                      <a:r>
                        <a:rPr lang="en-US" sz="1600" dirty="0" smtClean="0">
                          <a:solidFill>
                            <a:srgbClr val="000000"/>
                          </a:solidFill>
                        </a:rPr>
                        <a:t>C2</a:t>
                      </a:r>
                    </a:p>
                  </a:txBody>
                  <a:tcPr marL="3175" marR="3175" marT="3175" marB="3175" anchor="ctr">
                    <a:lnL w="12700" cap="flat" cmpd="sng" algn="ctr">
                      <a:solidFill>
                        <a:srgbClr val="c7c7c7"/>
                      </a:solidFill>
                      <a:prstDash val="solid"/>
                      <a:round/>
                      <a:headEnd type="none" w="med" len="med"/>
                      <a:tailEnd type="none" w="med" len="med"/>
                    </a:lnL>
                    <a:lnR w="12700" cap="flat" cmpd="sng" algn="ctr">
                      <a:solidFill>
                        <a:srgbClr val="c7c7c7"/>
                      </a:solidFill>
                      <a:prstDash val="solid"/>
                      <a:round/>
                      <a:headEnd type="none" w="med" len="med"/>
                      <a:tailEnd type="none" w="med" len="med"/>
                    </a:lnR>
                    <a:lnT w="12700" cap="flat" cmpd="sng" algn="ctr">
                      <a:solidFill>
                        <a:srgbClr val="c7c7c7"/>
                      </a:solidFill>
                      <a:prstDash val="solid"/>
                      <a:round/>
                      <a:headEnd type="none" w="med" len="med"/>
                      <a:tailEnd type="none" w="med" len="med"/>
                    </a:lnT>
                    <a:lnB w="12700" cap="flat" cmpd="sng" algn="ctr">
                      <a:solidFill>
                        <a:srgbClr val="c7c7c7"/>
                      </a:solidFill>
                      <a:prstDash val="solid"/>
                      <a:round/>
                      <a:headEnd type="none" w="med" len="med"/>
                      <a:tailEnd type="none" w="med" len="med"/>
                    </a:lnB>
                    <a:solidFill>
                      <a:srgbClr val="F1F1F1"/>
                    </a:solidFill>
                  </a:tcPr>
                </a:tc>
              </a:tr>
              <a:tr h="609600">
                <a:tc vMerge="1">
                  <a:tcPr/>
                </a:tc>
                <a:tc gridSpan="2">
                  <a:txBody>
                    <a:bodyPr/>
                    <a:lstStyle/>
                    <a:p>
                      <a:pPr algn="ctr"/>
                      <a:r>
                        <a:rPr lang="en-US" sz="1600" dirty="0" smtClean="0">
                          <a:solidFill>
                            <a:srgbClr val="000000"/>
                          </a:solidFill>
                        </a:rPr>
                        <a:t>B3 -&gt; C3</a:t>
                      </a:r>
                    </a:p>
                  </a:txBody>
                  <a:tcPr marL="3175" marR="3175" marT="3175" marB="3175" anchor="ctr">
                    <a:lnL w="12700" cap="flat" cmpd="sng" algn="ctr">
                      <a:solidFill>
                        <a:srgbClr val="c7c7c7"/>
                      </a:solidFill>
                      <a:prstDash val="solid"/>
                      <a:round/>
                      <a:headEnd type="none" w="med" len="med"/>
                      <a:tailEnd type="none" w="med" len="med"/>
                    </a:lnL>
                    <a:lnR w="12700" cap="flat" cmpd="sng" algn="ctr">
                      <a:solidFill>
                        <a:srgbClr val="c7c7c7"/>
                      </a:solidFill>
                      <a:prstDash val="solid"/>
                      <a:round/>
                      <a:headEnd type="none" w="med" len="med"/>
                      <a:tailEnd type="none" w="med" len="med"/>
                    </a:lnR>
                    <a:lnT w="12700" cap="flat" cmpd="sng" algn="ctr">
                      <a:solidFill>
                        <a:srgbClr val="c7c7c7"/>
                      </a:solidFill>
                      <a:prstDash val="solid"/>
                      <a:round/>
                      <a:headEnd type="none" w="med" len="med"/>
                      <a:tailEnd type="none" w="med" len="med"/>
                    </a:lnT>
                    <a:lnB w="12700" cap="flat" cmpd="sng" algn="ctr">
                      <a:solidFill>
                        <a:srgbClr val="c7c7c7"/>
                      </a:solidFill>
                      <a:prstDash val="solid"/>
                      <a:round/>
                      <a:headEnd type="none" w="med" len="med"/>
                      <a:tailEnd type="none" w="med" len="med"/>
                    </a:lnB>
                    <a:solidFill>
                      <a:srgbClr val="99FFCC"/>
                    </a:solidFill>
                  </a:tcPr>
                </a:tc>
                <a:tc hMerge="1">
                  <a:tcPr/>
                </a:tc>
              </a:tr>
            </a:tbl>
          </a:graphicData>
        </a:graphic>
      </p:graphicFrame>
      <p:graphicFrame>
        <p:nvGraphicFramePr>
          <p:cNvPr id="91" name="Table 90"/>
          <p:cNvGraphicFramePr>
            <a:graphicFrameLocks noGrp="1"/>
          </p:cNvGraphicFramePr>
          <p:nvPr>
            <p:extLst>
              <p:ext uri="{D42A27DB-BD31-4B8C-83A1-F6EECF244321}">
                <p14:modId xmlns:p14="http://schemas.microsoft.com/office/powerpoint/2010/main" val="1579011935"/>
              </p:ext>
            </p:extLst>
          </p:nvPr>
        </p:nvGraphicFramePr>
        <p:xfrm>
          <a:off x="6766560" y="4709160"/>
          <a:ext cx="5029200" cy="1828800"/>
        </p:xfrm>
        <a:graphic>
          <a:graphicData uri="http://schemas.openxmlformats.org/drawingml/2006/table">
            <a:tbl>
              <a:tblPr/>
              <a:tblGrid>
                <a:gridCol w="1676400"/>
                <a:gridCol w="1676400"/>
                <a:gridCol w="1676400"/>
              </a:tblGrid>
              <a:tr h="609600">
                <a:tc>
                  <a:txBody>
                    <a:bodyPr/>
                    <a:lstStyle/>
                    <a:p>
                      <a:pPr algn="ctr"/>
                      <a:r>
                        <a:rPr lang="en-US" sz="1600" dirty="0" smtClean="0">
                          <a:solidFill>
                            <a:srgbClr val="000000"/>
                          </a:solidFill>
                        </a:rPr>
                        <a:t>A1</a:t>
                      </a:r>
                    </a:p>
                  </a:txBody>
                  <a:tcPr marL="0" marR="0" marT="0" marB="0" anchor="ctr">
                    <a:lnL w="12700" cap="flat" cmpd="sng" algn="ctr">
                      <a:solidFill>
                        <a:srgbClr val="c7c7c7"/>
                      </a:solidFill>
                      <a:prstDash val="solid"/>
                      <a:round/>
                      <a:headEnd type="none" w="med" len="med"/>
                      <a:tailEnd type="none" w="med" len="med"/>
                    </a:lnL>
                    <a:lnR w="12700" cap="flat" cmpd="sng" algn="ctr">
                      <a:solidFill>
                        <a:srgbClr val="c7c7c7"/>
                      </a:solidFill>
                      <a:prstDash val="solid"/>
                      <a:round/>
                      <a:headEnd type="none" w="med" len="med"/>
                      <a:tailEnd type="none" w="med" len="med"/>
                    </a:lnR>
                    <a:lnT w="12700" cap="flat" cmpd="sng" algn="ctr">
                      <a:solidFill>
                        <a:srgbClr val="c7c7c7"/>
                      </a:solidFill>
                      <a:prstDash val="solid"/>
                      <a:round/>
                      <a:headEnd type="none" w="med" len="med"/>
                      <a:tailEnd type="none" w="med" len="med"/>
                    </a:lnT>
                    <a:lnB w="12700" cap="flat" cmpd="sng" algn="ctr">
                      <a:solidFill>
                        <a:srgbClr val="c7c7c7"/>
                      </a:solidFill>
                      <a:prstDash val="solid"/>
                      <a:round/>
                      <a:headEnd type="none" w="med" len="med"/>
                      <a:tailEnd type="none" w="med" len="med"/>
                    </a:lnB>
                    <a:solidFill>
                      <a:srgbClr val="F2F9FC"/>
                    </a:solidFill>
                  </a:tcPr>
                </a:tc>
                <a:tc rowSpan="2">
                  <a:txBody>
                    <a:bodyPr/>
                    <a:lstStyle/>
                    <a:p>
                      <a:pPr algn="ctr"/>
                      <a:r>
                        <a:rPr lang="en-US" sz="1600" dirty="0" smtClean="0">
                          <a:solidFill>
                            <a:srgbClr val="000000"/>
                          </a:solidFill>
                        </a:rPr>
                        <a:t>B1</a:t>
                      </a:r>
                    </a:p>
                    <a:p>
                      <a:pPr algn="ctr"/>
                      <a:r>
                        <a:rPr lang="en-US" sz="1600" dirty="0" smtClean="0">
                          <a:solidFill>
                            <a:srgbClr val="000000"/>
                          </a:solidFill>
                        </a:rPr>
                        <a:t>B2</a:t>
                      </a:r>
                    </a:p>
                  </a:txBody>
                  <a:tcPr marL="0" marR="0" marT="0" marB="0" anchor="ctr">
                    <a:lnL w="12700" cap="flat" cmpd="sng" algn="ctr">
                      <a:solidFill>
                        <a:srgbClr val="c7c7c7"/>
                      </a:solidFill>
                      <a:prstDash val="solid"/>
                      <a:round/>
                      <a:headEnd type="none" w="med" len="med"/>
                      <a:tailEnd type="none" w="med" len="med"/>
                    </a:lnL>
                    <a:lnR w="12700" cap="flat" cmpd="sng" algn="ctr">
                      <a:solidFill>
                        <a:srgbClr val="c7c7c7"/>
                      </a:solidFill>
                      <a:prstDash val="solid"/>
                      <a:round/>
                      <a:headEnd type="none" w="med" len="med"/>
                      <a:tailEnd type="none" w="med" len="med"/>
                    </a:lnR>
                    <a:lnT w="12700" cap="flat" cmpd="sng" algn="ctr">
                      <a:solidFill>
                        <a:srgbClr val="c7c7c7"/>
                      </a:solidFill>
                      <a:prstDash val="solid"/>
                      <a:round/>
                      <a:headEnd type="none" w="med" len="med"/>
                      <a:tailEnd type="none" w="med" len="med"/>
                    </a:lnT>
                    <a:lnB w="12700" cap="flat" cmpd="sng" algn="ctr">
                      <a:solidFill>
                        <a:srgbClr val="c7c7c7"/>
                      </a:solidFill>
                      <a:prstDash val="solid"/>
                      <a:round/>
                      <a:headEnd type="none" w="med" len="med"/>
                      <a:tailEnd type="none" w="med" len="med"/>
                    </a:lnB>
                    <a:solidFill>
                      <a:srgbClr val="FFFCCC"/>
                    </a:solidFill>
                  </a:tcPr>
                </a:tc>
                <a:tc rowSpan="3">
                  <a:txBody>
                    <a:bodyPr/>
                    <a:lstStyle/>
                    <a:p>
                      <a:pPr algn="ctr"/>
                      <a:r>
                        <a:rPr lang="en-US" sz="1600" dirty="0" smtClean="0">
                          <a:solidFill>
                            <a:srgbClr val="000000"/>
                          </a:solidFill>
                        </a:rPr>
                        <a:t>C1</a:t>
                      </a:r>
                    </a:p>
                    <a:p>
                      <a:pPr algn="ctr"/>
                      <a:r>
                        <a:rPr lang="en-US" sz="1600" dirty="0" smtClean="0">
                          <a:solidFill>
                            <a:srgbClr val="000000"/>
                          </a:solidFill>
                        </a:rPr>
                        <a:t>C2</a:t>
                      </a:r>
                    </a:p>
                    <a:p>
                      <a:pPr algn="ctr"/>
                      <a:r>
                        <a:rPr lang="en-US" sz="1600" dirty="0" smtClean="0">
                          <a:solidFill>
                            <a:srgbClr val="000000"/>
                          </a:solidFill>
                        </a:rPr>
                        <a:t>C3</a:t>
                      </a:r>
                    </a:p>
                  </a:txBody>
                  <a:tcPr marL="0" marR="0" marT="0" marB="0" anchor="ctr">
                    <a:lnL w="12700" cap="flat" cmpd="sng" algn="ctr">
                      <a:solidFill>
                        <a:srgbClr val="c7c7c7"/>
                      </a:solidFill>
                      <a:prstDash val="solid"/>
                      <a:round/>
                      <a:headEnd type="none" w="med" len="med"/>
                      <a:tailEnd type="none" w="med" len="med"/>
                    </a:lnL>
                    <a:lnR w="12700" cap="flat" cmpd="sng" algn="ctr">
                      <a:solidFill>
                        <a:srgbClr val="c7c7c7"/>
                      </a:solidFill>
                      <a:prstDash val="solid"/>
                      <a:round/>
                      <a:headEnd type="none" w="med" len="med"/>
                      <a:tailEnd type="none" w="med" len="med"/>
                    </a:lnR>
                    <a:lnT w="12700" cap="flat" cmpd="sng" algn="ctr">
                      <a:solidFill>
                        <a:srgbClr val="c7c7c7"/>
                      </a:solidFill>
                      <a:prstDash val="solid"/>
                      <a:round/>
                      <a:headEnd type="none" w="med" len="med"/>
                      <a:tailEnd type="none" w="med" len="med"/>
                    </a:lnT>
                    <a:lnB w="12700" cap="flat" cmpd="sng" algn="ctr">
                      <a:solidFill>
                        <a:srgbClr val="c7c7c7"/>
                      </a:solidFill>
                      <a:prstDash val="solid"/>
                      <a:round/>
                      <a:headEnd type="none" w="med" len="med"/>
                      <a:tailEnd type="none" w="med" len="med"/>
                    </a:lnB>
                    <a:solidFill>
                      <a:srgbClr val="FFFCCC"/>
                    </a:solidFill>
                  </a:tcPr>
                </a:tc>
              </a:tr>
              <a:tr h="609600">
                <a:tc>
                  <a:txBody>
                    <a:bodyPr/>
                    <a:lstStyle/>
                    <a:p>
                      <a:pPr algn="ctr"/>
                      <a:r>
                        <a:rPr lang="en-US" sz="1600" dirty="0" smtClean="0">
                          <a:solidFill>
                            <a:srgbClr val="000000"/>
                          </a:solidFill>
                        </a:rPr>
                        <a:t>A2</a:t>
                      </a:r>
                    </a:p>
                  </a:txBody>
                  <a:tcPr marL="0" marR="0" marT="0" marB="0" anchor="ctr">
                    <a:lnL w="12700" cap="flat" cmpd="sng" algn="ctr">
                      <a:solidFill>
                        <a:srgbClr val="c7c7c7"/>
                      </a:solidFill>
                      <a:prstDash val="solid"/>
                      <a:round/>
                      <a:headEnd type="none" w="med" len="med"/>
                      <a:tailEnd type="none" w="med" len="med"/>
                    </a:lnL>
                    <a:lnR w="12700" cap="flat" cmpd="sng" algn="ctr">
                      <a:solidFill>
                        <a:srgbClr val="c7c7c7"/>
                      </a:solidFill>
                      <a:prstDash val="solid"/>
                      <a:round/>
                      <a:headEnd type="none" w="med" len="med"/>
                      <a:tailEnd type="none" w="med" len="med"/>
                    </a:lnR>
                    <a:lnT w="12700" cap="flat" cmpd="sng" algn="ctr">
                      <a:solidFill>
                        <a:srgbClr val="c7c7c7"/>
                      </a:solidFill>
                      <a:prstDash val="solid"/>
                      <a:round/>
                      <a:headEnd type="none" w="med" len="med"/>
                      <a:tailEnd type="none" w="med" len="med"/>
                    </a:lnT>
                    <a:lnB w="12700" cap="flat" cmpd="sng" algn="ctr">
                      <a:solidFill>
                        <a:srgbClr val="c7c7c7"/>
                      </a:solidFill>
                      <a:prstDash val="solid"/>
                      <a:round/>
                      <a:headEnd type="none" w="med" len="med"/>
                      <a:tailEnd type="none" w="med" len="med"/>
                    </a:lnB>
                    <a:solidFill>
                      <a:srgbClr val="F2F9FC"/>
                    </a:solidFill>
                  </a:tcPr>
                </a:tc>
                <a:tc vMerge="1">
                  <a:tcPr/>
                </a:tc>
                <a:tc vMerge="1">
                  <a:tcPr/>
                </a:tc>
              </a:tr>
              <a:tr h="609600">
                <a:tc gridSpan="2">
                  <a:txBody>
                    <a:bodyPr/>
                    <a:lstStyle/>
                    <a:p>
                      <a:pPr algn="ctr"/>
                      <a:r>
                        <a:rPr lang="en-US" sz="1600" dirty="0" smtClean="0">
                          <a:solidFill>
                            <a:srgbClr val="000000"/>
                          </a:solidFill>
                        </a:rPr>
                        <a:t>A3 -&gt; B3</a:t>
                      </a:r>
                    </a:p>
                  </a:txBody>
                  <a:tcPr marL="0" marR="0" marT="0" marB="0" anchor="ctr">
                    <a:lnL w="12700" cap="flat" cmpd="sng" algn="ctr">
                      <a:solidFill>
                        <a:srgbClr val="c7c7c7"/>
                      </a:solidFill>
                      <a:prstDash val="solid"/>
                      <a:round/>
                      <a:headEnd type="none" w="med" len="med"/>
                      <a:tailEnd type="none" w="med" len="med"/>
                    </a:lnL>
                    <a:lnR w="12700" cap="flat" cmpd="sng" algn="ctr">
                      <a:solidFill>
                        <a:srgbClr val="c7c7c7"/>
                      </a:solidFill>
                      <a:prstDash val="solid"/>
                      <a:round/>
                      <a:headEnd type="none" w="med" len="med"/>
                      <a:tailEnd type="none" w="med" len="med"/>
                    </a:lnR>
                    <a:lnT w="12700" cap="flat" cmpd="sng" algn="ctr">
                      <a:solidFill>
                        <a:srgbClr val="c7c7c7"/>
                      </a:solidFill>
                      <a:prstDash val="solid"/>
                      <a:round/>
                      <a:headEnd type="none" w="med" len="med"/>
                      <a:tailEnd type="none" w="med" len="med"/>
                    </a:lnT>
                    <a:lnB w="12700" cap="flat" cmpd="sng" algn="ctr">
                      <a:solidFill>
                        <a:srgbClr val="c7c7c7"/>
                      </a:solidFill>
                      <a:prstDash val="solid"/>
                      <a:round/>
                      <a:headEnd type="none" w="med" len="med"/>
                      <a:tailEnd type="none" w="med" len="med"/>
                    </a:lnB>
                    <a:solidFill>
                      <a:srgbClr val="99FFCC"/>
                    </a:solidFill>
                  </a:tcPr>
                </a:tc>
                <a:tc hMerge="1">
                  <a:tcPr/>
                </a:tc>
                <a:tc vMerge="1">
                  <a:tcPr/>
                </a:tc>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spTree>
      <p:nvGrpSpPr>
        <p:cNvPr id="1" name=""/>
        <p:cNvGrpSpPr/>
        <p:nvPr/>
      </p:nvGrpSpPr>
      <p:grpSpPr>
        <a:xfrm>
          <a:off x="0" y="0"/>
          <a:ext cx="0" cy="0"/>
          <a:chOff x="0" y="0"/>
          <a:chExt cx="0" cy="0"/>
        </a:xfrm>
      </p:grpSpPr>
      <p:graphicFrame>
        <p:nvGraphicFramePr>
          <p:cNvPr id="20" name="Table 19"/>
          <p:cNvGraphicFramePr>
            <a:graphicFrameLocks noGrp="1"/>
          </p:cNvGraphicFramePr>
          <p:nvPr>
            <p:extLst>
              <p:ext uri="{D42A27DB-BD31-4B8C-83A1-F6EECF244321}">
                <p14:modId xmlns:p14="http://schemas.microsoft.com/office/powerpoint/2010/main" val="1579011935"/>
              </p:ext>
            </p:extLst>
          </p:nvPr>
        </p:nvGraphicFramePr>
        <p:xfrm>
          <a:off x="457200" y="118872"/>
          <a:ext cx="11460476" cy="274320"/>
        </p:xfrm>
        <a:graphic>
          <a:graphicData uri="http://schemas.openxmlformats.org/drawingml/2006/table">
            <a:tbl>
              <a:tblPr/>
              <a:tblGrid>
                <a:gridCol w="11460476"/>
              </a:tblGrid>
              <a:tr h="274320">
                <a:tc>
                  <a:txBody>
                    <a:bodyPr/>
                    <a:lstStyle/>
                    <a:p>
                      <a:pPr/>
                      <a:r>
                        <a:rPr lang="en-US" sz="1200" dirty="0" smtClean="0">
                          <a:solidFill>
                            <a:srgbClr val="9F9F9F"/>
                          </a:solidFill>
                        </a:rPr>
                        <a:t>Table Examples 3</a:t>
                      </a:r>
                    </a:p>
                  </a:txBody>
                  <a:tcPr marL="38100" marR="38100" marT="38100" marB="38100">
                    <a:lnL w="0">
                      <a:miter lim="400000"/>
                    </a:lnL>
                    <a:lnR w="0">
                      <a:miter lim="400000"/>
                    </a:lnR>
                    <a:lnT w="0">
                      <a:miter lim="400000"/>
                    </a:lnT>
                    <a:lnB w="12700" cap="flat" cmpd="sng" algn="ctr">
                      <a:solidFill>
                        <a:srgbClr val="CFCFCF"/>
                      </a:solidFill>
                    </a:lnB>
                  </a:tcPr>
                </a:tc>
              </a:tr>
            </a:tbl>
          </a:graphicData>
        </a:graphic>
      </p:graphicFrame>
      <p:sp>
        <p:nvSpPr>
          <p:cNvPr id="3" name="Object 2"/>
          <p:cNvSpPr/>
          <p:nvPr/>
        </p:nvSpPr>
        <p:spPr>
          <a:xfrm>
            <a:off x="457200" y="640080"/>
            <a:ext cx="3657600" cy="274320"/>
          </a:xfrm>
          <a:prstGeom prst="rect">
            <a:avLst/>
          </a:prstGeom>
          <a:solidFill>
            <a:srgbClr val="FFFFFF"/>
          </a:solidFill>
        </p:spPr>
        <p:txBody>
          <a:bodyPr wrap="square" rtlCol="0" anchor="ctr"/>
          <a:lstStyle/>
          <a:p>
            <a:pPr/>
            <a:r>
              <a:rPr lang="en-US" sz="1800" dirty="0" smtClean="0">
                <a:solidFill>
                  <a:srgbClr val="0088CC"/>
                </a:solidFill>
                <a:latin typeface="Arial" pitchFamily="34" charset="0"/>
                <a:cs typeface="Arial" pitchFamily="34" charset="0"/>
              </a:rPr>
              <a:t>Extreme Colspans/Rowspans:</a:t>
            </a:r>
          </a:p>
        </p:txBody>
      </p:sp>
      <p:graphicFrame>
        <p:nvGraphicFramePr>
          <p:cNvPr id="39" name="Table 38"/>
          <p:cNvGraphicFramePr>
            <a:graphicFrameLocks noGrp="1"/>
          </p:cNvGraphicFramePr>
          <p:nvPr>
            <p:extLst>
              <p:ext uri="{D42A27DB-BD31-4B8C-83A1-F6EECF244321}">
                <p14:modId xmlns:p14="http://schemas.microsoft.com/office/powerpoint/2010/main" val="1579011935"/>
              </p:ext>
            </p:extLst>
          </p:nvPr>
        </p:nvGraphicFramePr>
        <p:xfrm>
          <a:off x="548640" y="1188720"/>
          <a:ext cx="10972796" cy="5029200"/>
        </p:xfrm>
        <a:graphic>
          <a:graphicData uri="http://schemas.openxmlformats.org/drawingml/2006/table">
            <a:tbl>
              <a:tblPr/>
              <a:tblGrid>
                <a:gridCol w="783771"/>
                <a:gridCol w="783771"/>
                <a:gridCol w="783771"/>
                <a:gridCol w="783771"/>
                <a:gridCol w="783771"/>
                <a:gridCol w="783771"/>
                <a:gridCol w="783771"/>
                <a:gridCol w="783771"/>
                <a:gridCol w="783771"/>
                <a:gridCol w="783771"/>
                <a:gridCol w="783771"/>
                <a:gridCol w="783771"/>
                <a:gridCol w="783771"/>
                <a:gridCol w="783771"/>
              </a:tblGrid>
              <a:tr h="1005840">
                <a:tc>
                  <a:txBody>
                    <a:bodyPr/>
                    <a:lstStyle/>
                    <a:p>
                      <a:pPr algn="ctr"/>
                      <a:r>
                        <a:rPr lang="en-US" sz="1400" dirty="0" smtClean="0">
                          <a:solidFill>
                            <a:srgbClr val="000000"/>
                          </a:solidFill>
                        </a:rPr>
                        <a:t>A1</a:t>
                      </a:r>
                    </a:p>
                  </a:txBody>
                  <a:tcPr marL="0" marR="0" marT="0" marB="0" anchor="ctr">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tcPr>
                </a:tc>
                <a:tc>
                  <a:txBody>
                    <a:bodyPr/>
                    <a:lstStyle/>
                    <a:p>
                      <a:pPr algn="ctr"/>
                      <a:r>
                        <a:rPr lang="en-US" sz="1400" dirty="0" smtClean="0">
                          <a:solidFill>
                            <a:srgbClr val="000000"/>
                          </a:solidFill>
                        </a:rPr>
                        <a:t>B1</a:t>
                      </a:r>
                    </a:p>
                  </a:txBody>
                  <a:tcPr marL="0" marR="0" marT="0" marB="0" anchor="ctr">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tcPr>
                </a:tc>
                <a:tc>
                  <a:txBody>
                    <a:bodyPr/>
                    <a:lstStyle/>
                    <a:p>
                      <a:pPr algn="ctr"/>
                      <a:r>
                        <a:rPr lang="en-US" sz="1400" dirty="0" smtClean="0">
                          <a:solidFill>
                            <a:srgbClr val="000000"/>
                          </a:solidFill>
                        </a:rPr>
                        <a:t>C1</a:t>
                      </a:r>
                    </a:p>
                  </a:txBody>
                  <a:tcPr marL="0" marR="0" marT="0" marB="0" anchor="ctr">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tcPr>
                </a:tc>
                <a:tc>
                  <a:txBody>
                    <a:bodyPr/>
                    <a:lstStyle/>
                    <a:p>
                      <a:pPr algn="ctr"/>
                      <a:r>
                        <a:rPr lang="en-US" sz="1400" dirty="0" smtClean="0">
                          <a:solidFill>
                            <a:srgbClr val="000000"/>
                          </a:solidFill>
                        </a:rPr>
                        <a:t>D1</a:t>
                      </a:r>
                    </a:p>
                  </a:txBody>
                  <a:tcPr marL="0" marR="0" marT="0" marB="0" anchor="ctr">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tcPr>
                </a:tc>
                <a:tc>
                  <a:txBody>
                    <a:bodyPr/>
                    <a:lstStyle/>
                    <a:p>
                      <a:pPr algn="ctr"/>
                      <a:r>
                        <a:rPr lang="en-US" sz="1400" dirty="0" smtClean="0">
                          <a:solidFill>
                            <a:srgbClr val="000000"/>
                          </a:solidFill>
                        </a:rPr>
                        <a:t>E1</a:t>
                      </a:r>
                    </a:p>
                  </a:txBody>
                  <a:tcPr marL="0" marR="0" marT="0" marB="0" anchor="ctr">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tcPr>
                </a:tc>
                <a:tc>
                  <a:txBody>
                    <a:bodyPr/>
                    <a:lstStyle/>
                    <a:p>
                      <a:pPr algn="ctr"/>
                      <a:r>
                        <a:rPr lang="en-US" sz="1400" dirty="0" smtClean="0">
                          <a:solidFill>
                            <a:srgbClr val="000000"/>
                          </a:solidFill>
                        </a:rPr>
                        <a:t>F1</a:t>
                      </a:r>
                    </a:p>
                  </a:txBody>
                  <a:tcPr marL="0" marR="0" marT="0" marB="0" anchor="ctr">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tcPr>
                </a:tc>
                <a:tc>
                  <a:txBody>
                    <a:bodyPr/>
                    <a:lstStyle/>
                    <a:p>
                      <a:pPr algn="ctr"/>
                      <a:r>
                        <a:rPr lang="en-US" sz="1400" dirty="0" smtClean="0">
                          <a:solidFill>
                            <a:srgbClr val="000000"/>
                          </a:solidFill>
                        </a:rPr>
                        <a:t>G1</a:t>
                      </a:r>
                    </a:p>
                  </a:txBody>
                  <a:tcPr marL="0" marR="0" marT="0" marB="0" anchor="ctr">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tcPr>
                </a:tc>
                <a:tc>
                  <a:txBody>
                    <a:bodyPr/>
                    <a:lstStyle/>
                    <a:p>
                      <a:pPr algn="ctr"/>
                      <a:r>
                        <a:rPr lang="en-US" sz="1400" dirty="0" smtClean="0">
                          <a:solidFill>
                            <a:srgbClr val="000000"/>
                          </a:solidFill>
                        </a:rPr>
                        <a:t>H1</a:t>
                      </a:r>
                    </a:p>
                  </a:txBody>
                  <a:tcPr marL="0" marR="0" marT="0" marB="0" anchor="ctr">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tcPr>
                </a:tc>
                <a:tc rowSpan="5">
                  <a:txBody>
                    <a:bodyPr/>
                    <a:lstStyle/>
                    <a:p>
                      <a:pPr algn="ctr"/>
                      <a:r>
                        <a:rPr lang="en-US" sz="1400" dirty="0" smtClean="0">
                          <a:solidFill>
                            <a:srgbClr val="000000"/>
                          </a:solidFill>
                        </a:rPr>
                        <a:t>I1</a:t>
                      </a:r>
                    </a:p>
                    <a:p>
                      <a:pPr algn="ctr"/>
                      <a:r>
                        <a:rPr lang="en-US" sz="1400" dirty="0" smtClean="0">
                          <a:solidFill>
                            <a:srgbClr val="000000"/>
                          </a:solidFill>
                        </a:rPr>
                        <a:t>-</a:t>
                      </a:r>
                    </a:p>
                    <a:p>
                      <a:pPr algn="ctr"/>
                      <a:r>
                        <a:rPr lang="en-US" sz="1400" dirty="0" smtClean="0">
                          <a:solidFill>
                            <a:srgbClr val="000000"/>
                          </a:solidFill>
                        </a:rPr>
                        <a:t>I2</a:t>
                      </a:r>
                    </a:p>
                    <a:p>
                      <a:pPr algn="ctr"/>
                      <a:r>
                        <a:rPr lang="en-US" sz="1400" dirty="0" smtClean="0">
                          <a:solidFill>
                            <a:srgbClr val="000000"/>
                          </a:solidFill>
                        </a:rPr>
                        <a:t>-</a:t>
                      </a:r>
                    </a:p>
                    <a:p>
                      <a:pPr algn="ctr"/>
                      <a:r>
                        <a:rPr lang="en-US" sz="1400" dirty="0" smtClean="0">
                          <a:solidFill>
                            <a:srgbClr val="000000"/>
                          </a:solidFill>
                        </a:rPr>
                        <a:t>I3</a:t>
                      </a:r>
                    </a:p>
                    <a:p>
                      <a:pPr algn="ctr"/>
                      <a:r>
                        <a:rPr lang="en-US" sz="1400" dirty="0" smtClean="0">
                          <a:solidFill>
                            <a:srgbClr val="000000"/>
                          </a:solidFill>
                        </a:rPr>
                        <a:t>-</a:t>
                      </a:r>
                    </a:p>
                    <a:p>
                      <a:pPr algn="ctr"/>
                      <a:r>
                        <a:rPr lang="en-US" sz="1400" dirty="0" smtClean="0">
                          <a:solidFill>
                            <a:srgbClr val="000000"/>
                          </a:solidFill>
                        </a:rPr>
                        <a:t>I4</a:t>
                      </a:r>
                    </a:p>
                    <a:p>
                      <a:pPr algn="ctr"/>
                      <a:r>
                        <a:rPr lang="en-US" sz="1400" dirty="0" smtClean="0">
                          <a:solidFill>
                            <a:srgbClr val="000000"/>
                          </a:solidFill>
                        </a:rPr>
                        <a:t>-</a:t>
                      </a:r>
                    </a:p>
                    <a:p>
                      <a:pPr algn="ctr"/>
                      <a:r>
                        <a:rPr lang="en-US" sz="1400" dirty="0" smtClean="0">
                          <a:solidFill>
                            <a:srgbClr val="000000"/>
                          </a:solidFill>
                        </a:rPr>
                        <a:t>I5</a:t>
                      </a:r>
                    </a:p>
                  </a:txBody>
                  <a:tcPr marL="0" marR="0" marT="0" marB="0" anchor="ctr">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solidFill>
                      <a:srgbClr val="99FFCC"/>
                    </a:solidFill>
                  </a:tcPr>
                </a:tc>
                <a:tc gridSpan="5">
                  <a:txBody>
                    <a:bodyPr/>
                    <a:lstStyle/>
                    <a:p>
                      <a:pPr algn="ctr"/>
                      <a:r>
                        <a:rPr lang="en-US" sz="1400" dirty="0" smtClean="0">
                          <a:solidFill>
                            <a:srgbClr val="000000"/>
                          </a:solidFill>
                        </a:rPr>
                        <a:t>J1 -&gt; K1 -&gt; L1 -&gt; M1 -&gt; N1</a:t>
                      </a:r>
                    </a:p>
                  </a:txBody>
                  <a:tcPr marL="0" marR="0" marT="0" marB="0" anchor="ctr">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solidFill>
                      <a:srgbClr val="9999FF"/>
                    </a:solidFill>
                  </a:tcPr>
                </a:tc>
                <a:tc hMerge="1">
                  <a:tcPr/>
                </a:tc>
                <a:tc hMerge="1">
                  <a:tcPr/>
                </a:tc>
                <a:tc hMerge="1">
                  <a:tcPr/>
                </a:tc>
                <a:tc hMerge="1">
                  <a:tcPr/>
                </a:tc>
              </a:tr>
              <a:tr h="1005840">
                <a:tc rowSpan="2">
                  <a:txBody>
                    <a:bodyPr/>
                    <a:lstStyle/>
                    <a:p>
                      <a:pPr algn="ctr"/>
                      <a:r>
                        <a:rPr lang="en-US" sz="1400" dirty="0" smtClean="0">
                          <a:solidFill>
                            <a:srgbClr val="000000"/>
                          </a:solidFill>
                        </a:rPr>
                        <a:t>A2</a:t>
                      </a:r>
                    </a:p>
                    <a:p>
                      <a:pPr algn="ctr"/>
                      <a:r>
                        <a:rPr lang="en-US" sz="1400" dirty="0" smtClean="0">
                          <a:solidFill>
                            <a:srgbClr val="000000"/>
                          </a:solidFill>
                        </a:rPr>
                        <a:t>--</a:t>
                      </a:r>
                    </a:p>
                    <a:p>
                      <a:pPr algn="ctr"/>
                      <a:r>
                        <a:rPr lang="en-US" sz="1400" dirty="0" smtClean="0">
                          <a:solidFill>
                            <a:srgbClr val="000000"/>
                          </a:solidFill>
                        </a:rPr>
                        <a:t>A3</a:t>
                      </a:r>
                    </a:p>
                  </a:txBody>
                  <a:tcPr marL="0" marR="0" marT="0" marB="0" anchor="ctr">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solidFill>
                      <a:srgbClr val="99FFCC"/>
                    </a:solidFill>
                  </a:tcPr>
                </a:tc>
                <a:tc gridSpan="3">
                  <a:txBody>
                    <a:bodyPr/>
                    <a:lstStyle/>
                    <a:p>
                      <a:pPr algn="ctr"/>
                      <a:r>
                        <a:rPr lang="en-US" sz="1400" dirty="0" smtClean="0">
                          <a:solidFill>
                            <a:srgbClr val="000000"/>
                          </a:solidFill>
                        </a:rPr>
                        <a:t>B2 -&gt; C2 -&gt; D2</a:t>
                      </a:r>
                    </a:p>
                  </a:txBody>
                  <a:tcPr marL="0" marR="0" marT="0" marB="0" anchor="ctr">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solidFill>
                      <a:srgbClr val="9999FF"/>
                    </a:solidFill>
                  </a:tcPr>
                </a:tc>
                <a:tc hMerge="1">
                  <a:tcPr/>
                </a:tc>
                <a:tc hMerge="1">
                  <a:tcPr/>
                </a:tc>
                <a:tc gridSpan="2">
                  <a:txBody>
                    <a:bodyPr/>
                    <a:lstStyle/>
                    <a:p>
                      <a:pPr algn="ctr"/>
                      <a:r>
                        <a:rPr lang="en-US" sz="1400" dirty="0" smtClean="0">
                          <a:solidFill>
                            <a:srgbClr val="000000"/>
                          </a:solidFill>
                        </a:rPr>
                        <a:t>E2 -&gt; F2</a:t>
                      </a:r>
                    </a:p>
                  </a:txBody>
                  <a:tcPr marL="0" marR="0" marT="0" marB="0" anchor="ctr">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solidFill>
                      <a:srgbClr val="9999FF"/>
                    </a:solidFill>
                  </a:tcPr>
                </a:tc>
                <a:tc hMerge="1">
                  <a:tcPr/>
                </a:tc>
                <a:tc rowSpan="3">
                  <a:txBody>
                    <a:bodyPr/>
                    <a:lstStyle/>
                    <a:p>
                      <a:pPr algn="ctr"/>
                      <a:r>
                        <a:rPr lang="en-US" sz="1400" dirty="0" smtClean="0">
                          <a:solidFill>
                            <a:srgbClr val="000000"/>
                          </a:solidFill>
                        </a:rPr>
                        <a:t>G2</a:t>
                      </a:r>
                    </a:p>
                    <a:p>
                      <a:pPr algn="ctr"/>
                      <a:r>
                        <a:rPr lang="en-US" sz="1400" dirty="0" smtClean="0">
                          <a:solidFill>
                            <a:srgbClr val="000000"/>
                          </a:solidFill>
                        </a:rPr>
                        <a:t>-</a:t>
                      </a:r>
                    </a:p>
                    <a:p>
                      <a:pPr algn="ctr"/>
                      <a:r>
                        <a:rPr lang="en-US" sz="1400" dirty="0" smtClean="0">
                          <a:solidFill>
                            <a:srgbClr val="000000"/>
                          </a:solidFill>
                        </a:rPr>
                        <a:t>G3</a:t>
                      </a:r>
                    </a:p>
                    <a:p>
                      <a:pPr algn="ctr"/>
                      <a:r>
                        <a:rPr lang="en-US" sz="1400" dirty="0" smtClean="0">
                          <a:solidFill>
                            <a:srgbClr val="000000"/>
                          </a:solidFill>
                        </a:rPr>
                        <a:t>-</a:t>
                      </a:r>
                    </a:p>
                    <a:p>
                      <a:pPr algn="ctr"/>
                      <a:r>
                        <a:rPr lang="en-US" sz="1400" dirty="0" smtClean="0">
                          <a:solidFill>
                            <a:srgbClr val="000000"/>
                          </a:solidFill>
                        </a:rPr>
                        <a:t>G4</a:t>
                      </a:r>
                    </a:p>
                  </a:txBody>
                  <a:tcPr marL="0" marR="0" marT="0" marB="0" anchor="ctr">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solidFill>
                      <a:srgbClr val="99FFCC"/>
                    </a:solidFill>
                  </a:tcPr>
                </a:tc>
                <a:tc>
                  <a:txBody>
                    <a:bodyPr/>
                    <a:lstStyle/>
                    <a:p>
                      <a:pPr algn="ctr"/>
                      <a:r>
                        <a:rPr lang="en-US" sz="1400" dirty="0" smtClean="0">
                          <a:solidFill>
                            <a:srgbClr val="000000"/>
                          </a:solidFill>
                        </a:rPr>
                        <a:t>H2</a:t>
                      </a:r>
                    </a:p>
                  </a:txBody>
                  <a:tcPr marL="0" marR="0" marT="0" marB="0" anchor="ctr">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tcPr>
                </a:tc>
                <a:tc vMerge="1">
                  <a:tcPr/>
                </a:tc>
                <a:tc>
                  <a:txBody>
                    <a:bodyPr/>
                    <a:lstStyle/>
                    <a:p>
                      <a:pPr algn="ctr"/>
                      <a:r>
                        <a:rPr lang="en-US" sz="1400" dirty="0" smtClean="0">
                          <a:solidFill>
                            <a:srgbClr val="000000"/>
                          </a:solidFill>
                        </a:rPr>
                        <a:t>J2</a:t>
                      </a:r>
                    </a:p>
                  </a:txBody>
                  <a:tcPr marL="0" marR="0" marT="0" marB="0" anchor="ctr">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tcPr>
                </a:tc>
                <a:tc>
                  <a:txBody>
                    <a:bodyPr/>
                    <a:lstStyle/>
                    <a:p>
                      <a:pPr algn="ctr"/>
                      <a:r>
                        <a:rPr lang="en-US" sz="1400" dirty="0" smtClean="0">
                          <a:solidFill>
                            <a:srgbClr val="000000"/>
                          </a:solidFill>
                        </a:rPr>
                        <a:t>K2</a:t>
                      </a:r>
                    </a:p>
                  </a:txBody>
                  <a:tcPr marL="0" marR="0" marT="0" marB="0" anchor="ctr">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tcPr>
                </a:tc>
                <a:tc>
                  <a:txBody>
                    <a:bodyPr/>
                    <a:lstStyle/>
                    <a:p>
                      <a:pPr algn="ctr"/>
                      <a:r>
                        <a:rPr lang="en-US" sz="1400" dirty="0" smtClean="0">
                          <a:solidFill>
                            <a:srgbClr val="000000"/>
                          </a:solidFill>
                        </a:rPr>
                        <a:t>L2</a:t>
                      </a:r>
                    </a:p>
                  </a:txBody>
                  <a:tcPr marL="0" marR="0" marT="0" marB="0" anchor="ctr">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tcPr>
                </a:tc>
                <a:tc>
                  <a:txBody>
                    <a:bodyPr/>
                    <a:lstStyle/>
                    <a:p>
                      <a:pPr algn="ctr"/>
                      <a:r>
                        <a:rPr lang="en-US" sz="1400" dirty="0" smtClean="0">
                          <a:solidFill>
                            <a:srgbClr val="000000"/>
                          </a:solidFill>
                        </a:rPr>
                        <a:t>M2</a:t>
                      </a:r>
                    </a:p>
                  </a:txBody>
                  <a:tcPr marL="0" marR="0" marT="0" marB="0" anchor="ctr">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tcPr>
                </a:tc>
                <a:tc>
                  <a:txBody>
                    <a:bodyPr/>
                    <a:lstStyle/>
                    <a:p>
                      <a:pPr algn="ctr"/>
                      <a:r>
                        <a:rPr lang="en-US" sz="1400" dirty="0" smtClean="0">
                          <a:solidFill>
                            <a:srgbClr val="000000"/>
                          </a:solidFill>
                        </a:rPr>
                        <a:t>N2</a:t>
                      </a:r>
                    </a:p>
                  </a:txBody>
                  <a:tcPr marL="0" marR="0" marT="0" marB="0" anchor="ctr">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tcPr>
                </a:tc>
              </a:tr>
              <a:tr h="1005840">
                <a:tc vMerge="1">
                  <a:tcPr/>
                </a:tc>
                <a:tc rowSpan="3">
                  <a:txBody>
                    <a:bodyPr/>
                    <a:lstStyle/>
                    <a:p>
                      <a:pPr algn="ctr"/>
                      <a:r>
                        <a:rPr lang="en-US" sz="1400" dirty="0" smtClean="0">
                          <a:solidFill>
                            <a:srgbClr val="000000"/>
                          </a:solidFill>
                        </a:rPr>
                        <a:t>B3</a:t>
                      </a:r>
                    </a:p>
                    <a:p>
                      <a:pPr algn="ctr"/>
                      <a:r>
                        <a:rPr lang="en-US" sz="1400" dirty="0" smtClean="0">
                          <a:solidFill>
                            <a:srgbClr val="000000"/>
                          </a:solidFill>
                        </a:rPr>
                        <a:t>-</a:t>
                      </a:r>
                    </a:p>
                    <a:p>
                      <a:pPr algn="ctr"/>
                      <a:r>
                        <a:rPr lang="en-US" sz="1400" dirty="0" smtClean="0">
                          <a:solidFill>
                            <a:srgbClr val="000000"/>
                          </a:solidFill>
                        </a:rPr>
                        <a:t>B4</a:t>
                      </a:r>
                    </a:p>
                    <a:p>
                      <a:pPr algn="ctr"/>
                      <a:r>
                        <a:rPr lang="en-US" sz="1400" dirty="0" smtClean="0">
                          <a:solidFill>
                            <a:srgbClr val="000000"/>
                          </a:solidFill>
                        </a:rPr>
                        <a:t>-</a:t>
                      </a:r>
                    </a:p>
                    <a:p>
                      <a:pPr algn="ctr"/>
                      <a:r>
                        <a:rPr lang="en-US" sz="1400" dirty="0" smtClean="0">
                          <a:solidFill>
                            <a:srgbClr val="000000"/>
                          </a:solidFill>
                        </a:rPr>
                        <a:t>B5</a:t>
                      </a:r>
                    </a:p>
                  </a:txBody>
                  <a:tcPr marL="0" marR="0" marT="0" marB="0" anchor="ctr">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solidFill>
                      <a:srgbClr val="99FFCC"/>
                    </a:solidFill>
                  </a:tcPr>
                </a:tc>
                <a:tc>
                  <a:txBody>
                    <a:bodyPr/>
                    <a:lstStyle/>
                    <a:p>
                      <a:pPr algn="ctr"/>
                      <a:r>
                        <a:rPr lang="en-US" sz="1400" dirty="0" smtClean="0">
                          <a:solidFill>
                            <a:srgbClr val="000000"/>
                          </a:solidFill>
                        </a:rPr>
                        <a:t>C3</a:t>
                      </a:r>
                    </a:p>
                  </a:txBody>
                  <a:tcPr marL="0" marR="0" marT="0" marB="0" anchor="ctr">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tcPr>
                </a:tc>
                <a:tc>
                  <a:txBody>
                    <a:bodyPr/>
                    <a:lstStyle/>
                    <a:p>
                      <a:pPr algn="ctr"/>
                      <a:r>
                        <a:rPr lang="en-US" sz="1400" dirty="0" smtClean="0">
                          <a:solidFill>
                            <a:srgbClr val="000000"/>
                          </a:solidFill>
                        </a:rPr>
                        <a:t>D3</a:t>
                      </a:r>
                    </a:p>
                  </a:txBody>
                  <a:tcPr marL="0" marR="0" marT="0" marB="0" anchor="ctr">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tcPr>
                </a:tc>
                <a:tc>
                  <a:txBody>
                    <a:bodyPr/>
                    <a:lstStyle/>
                    <a:p>
                      <a:pPr algn="ctr"/>
                      <a:r>
                        <a:rPr lang="en-US" sz="1400" dirty="0" smtClean="0">
                          <a:solidFill>
                            <a:srgbClr val="000000"/>
                          </a:solidFill>
                        </a:rPr>
                        <a:t>E3</a:t>
                      </a:r>
                    </a:p>
                  </a:txBody>
                  <a:tcPr marL="0" marR="0" marT="0" marB="0" anchor="ctr">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tcPr>
                </a:tc>
                <a:tc>
                  <a:txBody>
                    <a:bodyPr/>
                    <a:lstStyle/>
                    <a:p>
                      <a:pPr algn="ctr"/>
                      <a:r>
                        <a:rPr lang="en-US" sz="1400" dirty="0" smtClean="0">
                          <a:solidFill>
                            <a:srgbClr val="000000"/>
                          </a:solidFill>
                        </a:rPr>
                        <a:t>F3</a:t>
                      </a:r>
                    </a:p>
                  </a:txBody>
                  <a:tcPr marL="0" marR="0" marT="0" marB="0" anchor="ctr">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tcPr>
                </a:tc>
                <a:tc vMerge="1">
                  <a:tcPr/>
                </a:tc>
                <a:tc>
                  <a:txBody>
                    <a:bodyPr/>
                    <a:lstStyle/>
                    <a:p>
                      <a:pPr algn="ctr"/>
                      <a:r>
                        <a:rPr lang="en-US" sz="1400" dirty="0" smtClean="0">
                          <a:solidFill>
                            <a:srgbClr val="000000"/>
                          </a:solidFill>
                        </a:rPr>
                        <a:t>H3</a:t>
                      </a:r>
                    </a:p>
                  </a:txBody>
                  <a:tcPr marL="0" marR="0" marT="0" marB="0" anchor="ctr">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tcPr>
                </a:tc>
                <a:tc vMerge="1">
                  <a:tcPr/>
                </a:tc>
                <a:tc>
                  <a:txBody>
                    <a:bodyPr/>
                    <a:lstStyle/>
                    <a:p>
                      <a:pPr algn="ctr"/>
                      <a:r>
                        <a:rPr lang="en-US" sz="1400" dirty="0" smtClean="0">
                          <a:solidFill>
                            <a:srgbClr val="000000"/>
                          </a:solidFill>
                        </a:rPr>
                        <a:t>J3</a:t>
                      </a:r>
                    </a:p>
                  </a:txBody>
                  <a:tcPr marL="0" marR="0" marT="0" marB="0" anchor="ctr">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tcPr>
                </a:tc>
                <a:tc>
                  <a:txBody>
                    <a:bodyPr/>
                    <a:lstStyle/>
                    <a:p>
                      <a:pPr algn="ctr"/>
                      <a:r>
                        <a:rPr lang="en-US" sz="1400" dirty="0" smtClean="0">
                          <a:solidFill>
                            <a:srgbClr val="000000"/>
                          </a:solidFill>
                        </a:rPr>
                        <a:t>K3</a:t>
                      </a:r>
                    </a:p>
                  </a:txBody>
                  <a:tcPr marL="0" marR="0" marT="0" marB="0" anchor="ctr">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tcPr>
                </a:tc>
                <a:tc>
                  <a:txBody>
                    <a:bodyPr/>
                    <a:lstStyle/>
                    <a:p>
                      <a:pPr algn="ctr"/>
                      <a:r>
                        <a:rPr lang="en-US" sz="1400" dirty="0" smtClean="0">
                          <a:solidFill>
                            <a:srgbClr val="000000"/>
                          </a:solidFill>
                        </a:rPr>
                        <a:t>L3</a:t>
                      </a:r>
                    </a:p>
                  </a:txBody>
                  <a:tcPr marL="0" marR="0" marT="0" marB="0" anchor="ctr">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tcPr>
                </a:tc>
                <a:tc>
                  <a:txBody>
                    <a:bodyPr/>
                    <a:lstStyle/>
                    <a:p>
                      <a:pPr algn="ctr"/>
                      <a:r>
                        <a:rPr lang="en-US" sz="1400" dirty="0" smtClean="0">
                          <a:solidFill>
                            <a:srgbClr val="000000"/>
                          </a:solidFill>
                        </a:rPr>
                        <a:t>M3</a:t>
                      </a:r>
                    </a:p>
                  </a:txBody>
                  <a:tcPr marL="0" marR="0" marT="0" marB="0" anchor="ctr">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tcPr>
                </a:tc>
                <a:tc>
                  <a:txBody>
                    <a:bodyPr/>
                    <a:lstStyle/>
                    <a:p>
                      <a:pPr algn="ctr"/>
                      <a:r>
                        <a:rPr lang="en-US" sz="1400" dirty="0" smtClean="0">
                          <a:solidFill>
                            <a:srgbClr val="000000"/>
                          </a:solidFill>
                        </a:rPr>
                        <a:t>N3</a:t>
                      </a:r>
                    </a:p>
                  </a:txBody>
                  <a:tcPr marL="0" marR="0" marT="0" marB="0" anchor="ctr">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tcPr>
                </a:tc>
              </a:tr>
              <a:tr h="1005840">
                <a:tc rowSpan="2">
                  <a:txBody>
                    <a:bodyPr/>
                    <a:lstStyle/>
                    <a:p>
                      <a:pPr algn="ctr"/>
                      <a:r>
                        <a:rPr lang="en-US" sz="1400" dirty="0" smtClean="0">
                          <a:solidFill>
                            <a:srgbClr val="000000"/>
                          </a:solidFill>
                        </a:rPr>
                        <a:t>A4</a:t>
                      </a:r>
                    </a:p>
                    <a:p>
                      <a:pPr algn="ctr"/>
                      <a:r>
                        <a:rPr lang="en-US" sz="1400" dirty="0" smtClean="0">
                          <a:solidFill>
                            <a:srgbClr val="000000"/>
                          </a:solidFill>
                        </a:rPr>
                        <a:t>--</a:t>
                      </a:r>
                    </a:p>
                    <a:p>
                      <a:pPr algn="ctr"/>
                      <a:r>
                        <a:rPr lang="en-US" sz="1400" dirty="0" smtClean="0">
                          <a:solidFill>
                            <a:srgbClr val="000000"/>
                          </a:solidFill>
                        </a:rPr>
                        <a:t>A5</a:t>
                      </a:r>
                    </a:p>
                  </a:txBody>
                  <a:tcPr marL="0" marR="0" marT="0" marB="0" anchor="ctr">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solidFill>
                      <a:srgbClr val="99FFCC"/>
                    </a:solidFill>
                  </a:tcPr>
                </a:tc>
                <a:tc vMerge="1">
                  <a:tcPr/>
                </a:tc>
                <a:tc gridSpan="4">
                  <a:txBody>
                    <a:bodyPr/>
                    <a:lstStyle/>
                    <a:p>
                      <a:pPr algn="ctr"/>
                      <a:r>
                        <a:rPr lang="en-US" sz="1400" dirty="0" smtClean="0">
                          <a:solidFill>
                            <a:srgbClr val="000000"/>
                          </a:solidFill>
                        </a:rPr>
                        <a:t>C4 -&gt; D4 -&gt; E4 -&gt; F4</a:t>
                      </a:r>
                    </a:p>
                  </a:txBody>
                  <a:tcPr marL="0" marR="0" marT="0" marB="0" anchor="ctr">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solidFill>
                      <a:srgbClr val="9999FF"/>
                    </a:solidFill>
                  </a:tcPr>
                </a:tc>
                <a:tc hMerge="1">
                  <a:tcPr/>
                </a:tc>
                <a:tc hMerge="1">
                  <a:tcPr/>
                </a:tc>
                <a:tc hMerge="1">
                  <a:tcPr/>
                </a:tc>
                <a:tc vMerge="1">
                  <a:tcPr/>
                </a:tc>
                <a:tc>
                  <a:txBody>
                    <a:bodyPr/>
                    <a:lstStyle/>
                    <a:p>
                      <a:pPr algn="ctr"/>
                      <a:r>
                        <a:rPr lang="en-US" sz="1400" dirty="0" smtClean="0">
                          <a:solidFill>
                            <a:srgbClr val="000000"/>
                          </a:solidFill>
                        </a:rPr>
                        <a:t>H4</a:t>
                      </a:r>
                    </a:p>
                  </a:txBody>
                  <a:tcPr marL="0" marR="0" marT="0" marB="0" anchor="ctr">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tcPr>
                </a:tc>
                <a:tc vMerge="1">
                  <a:tcPr/>
                </a:tc>
                <a:tc gridSpan="3">
                  <a:txBody>
                    <a:bodyPr/>
                    <a:lstStyle/>
                    <a:p>
                      <a:pPr algn="ctr"/>
                      <a:r>
                        <a:rPr lang="en-US" sz="1400" dirty="0" smtClean="0">
                          <a:solidFill>
                            <a:srgbClr val="000000"/>
                          </a:solidFill>
                        </a:rPr>
                        <a:t>J4 -&gt; K4 -&gt; L4</a:t>
                      </a:r>
                    </a:p>
                  </a:txBody>
                  <a:tcPr marL="0" marR="0" marT="0" marB="0" anchor="ctr">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solidFill>
                      <a:srgbClr val="9999FF"/>
                    </a:solidFill>
                  </a:tcPr>
                </a:tc>
                <a:tc hMerge="1">
                  <a:tcPr/>
                </a:tc>
                <a:tc hMerge="1">
                  <a:tcPr/>
                </a:tc>
                <a:tc rowSpan="2">
                  <a:txBody>
                    <a:bodyPr/>
                    <a:lstStyle/>
                    <a:p>
                      <a:pPr algn="ctr"/>
                      <a:r>
                        <a:rPr lang="en-US" sz="1400" dirty="0" smtClean="0">
                          <a:solidFill>
                            <a:srgbClr val="000000"/>
                          </a:solidFill>
                        </a:rPr>
                        <a:t>M4</a:t>
                      </a:r>
                    </a:p>
                    <a:p>
                      <a:pPr algn="ctr"/>
                      <a:r>
                        <a:rPr lang="en-US" sz="1400" dirty="0" smtClean="0">
                          <a:solidFill>
                            <a:srgbClr val="000000"/>
                          </a:solidFill>
                        </a:rPr>
                        <a:t>--</a:t>
                      </a:r>
                    </a:p>
                    <a:p>
                      <a:pPr algn="ctr"/>
                      <a:r>
                        <a:rPr lang="en-US" sz="1400" dirty="0" smtClean="0">
                          <a:solidFill>
                            <a:srgbClr val="000000"/>
                          </a:solidFill>
                        </a:rPr>
                        <a:t>M5</a:t>
                      </a:r>
                    </a:p>
                  </a:txBody>
                  <a:tcPr marL="0" marR="0" marT="0" marB="0" anchor="ctr">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solidFill>
                      <a:srgbClr val="99FFCC"/>
                    </a:solidFill>
                  </a:tcPr>
                </a:tc>
                <a:tc rowSpan="2">
                  <a:txBody>
                    <a:bodyPr/>
                    <a:lstStyle/>
                    <a:p>
                      <a:pPr algn="ctr"/>
                      <a:r>
                        <a:rPr lang="en-US" sz="1400" dirty="0" smtClean="0">
                          <a:solidFill>
                            <a:srgbClr val="000000"/>
                          </a:solidFill>
                        </a:rPr>
                        <a:t>N4</a:t>
                      </a:r>
                    </a:p>
                    <a:p>
                      <a:pPr algn="ctr"/>
                      <a:r>
                        <a:rPr lang="en-US" sz="1400" dirty="0" smtClean="0">
                          <a:solidFill>
                            <a:srgbClr val="000000"/>
                          </a:solidFill>
                        </a:rPr>
                        <a:t>--</a:t>
                      </a:r>
                    </a:p>
                    <a:p>
                      <a:pPr algn="ctr"/>
                      <a:r>
                        <a:rPr lang="en-US" sz="1400" dirty="0" smtClean="0">
                          <a:solidFill>
                            <a:srgbClr val="000000"/>
                          </a:solidFill>
                        </a:rPr>
                        <a:t>N5</a:t>
                      </a:r>
                    </a:p>
                  </a:txBody>
                  <a:tcPr marL="0" marR="0" marT="0" marB="0" anchor="ctr">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solidFill>
                      <a:srgbClr val="99FFCC"/>
                    </a:solidFill>
                  </a:tcPr>
                </a:tc>
              </a:tr>
              <a:tr h="1005840">
                <a:tc vMerge="1">
                  <a:tcPr/>
                </a:tc>
                <a:tc vMerge="1">
                  <a:tcPr/>
                </a:tc>
                <a:tc>
                  <a:txBody>
                    <a:bodyPr/>
                    <a:lstStyle/>
                    <a:p>
                      <a:pPr algn="ctr"/>
                      <a:r>
                        <a:rPr lang="en-US" sz="1400" dirty="0" smtClean="0">
                          <a:solidFill>
                            <a:srgbClr val="000000"/>
                          </a:solidFill>
                        </a:rPr>
                        <a:t>C5</a:t>
                      </a:r>
                    </a:p>
                  </a:txBody>
                  <a:tcPr marL="0" marR="0" marT="0" marB="0" anchor="ctr">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tcPr>
                </a:tc>
                <a:tc>
                  <a:txBody>
                    <a:bodyPr/>
                    <a:lstStyle/>
                    <a:p>
                      <a:pPr algn="ctr"/>
                      <a:r>
                        <a:rPr lang="en-US" sz="1400" dirty="0" smtClean="0">
                          <a:solidFill>
                            <a:srgbClr val="000000"/>
                          </a:solidFill>
                        </a:rPr>
                        <a:t>D5</a:t>
                      </a:r>
                    </a:p>
                  </a:txBody>
                  <a:tcPr marL="0" marR="0" marT="0" marB="0" anchor="ctr">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tcPr>
                </a:tc>
                <a:tc>
                  <a:txBody>
                    <a:bodyPr/>
                    <a:lstStyle/>
                    <a:p>
                      <a:pPr algn="ctr"/>
                      <a:r>
                        <a:rPr lang="en-US" sz="1400" dirty="0" smtClean="0">
                          <a:solidFill>
                            <a:srgbClr val="000000"/>
                          </a:solidFill>
                        </a:rPr>
                        <a:t>E5</a:t>
                      </a:r>
                    </a:p>
                  </a:txBody>
                  <a:tcPr marL="0" marR="0" marT="0" marB="0" anchor="ctr">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tcPr>
                </a:tc>
                <a:tc>
                  <a:txBody>
                    <a:bodyPr/>
                    <a:lstStyle/>
                    <a:p>
                      <a:pPr algn="ctr"/>
                      <a:r>
                        <a:rPr lang="en-US" sz="1400" dirty="0" smtClean="0">
                          <a:solidFill>
                            <a:srgbClr val="000000"/>
                          </a:solidFill>
                        </a:rPr>
                        <a:t>F5</a:t>
                      </a:r>
                    </a:p>
                  </a:txBody>
                  <a:tcPr marL="0" marR="0" marT="0" marB="0" anchor="ctr">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tcPr>
                </a:tc>
                <a:tc gridSpan="2">
                  <a:txBody>
                    <a:bodyPr/>
                    <a:lstStyle/>
                    <a:p>
                      <a:pPr algn="ctr"/>
                      <a:r>
                        <a:rPr lang="en-US" sz="1400" dirty="0" smtClean="0">
                          <a:solidFill>
                            <a:srgbClr val="000000"/>
                          </a:solidFill>
                        </a:rPr>
                        <a:t>G5 -&gt; H5</a:t>
                      </a:r>
                    </a:p>
                  </a:txBody>
                  <a:tcPr marL="0" marR="0" marT="0" marB="0" anchor="ctr">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solidFill>
                      <a:srgbClr val="9999FF"/>
                    </a:solidFill>
                  </a:tcPr>
                </a:tc>
                <a:tc hMerge="1">
                  <a:tcPr/>
                </a:tc>
                <a:tc vMerge="1">
                  <a:tcPr/>
                </a:tc>
                <a:tc>
                  <a:txBody>
                    <a:bodyPr/>
                    <a:lstStyle/>
                    <a:p>
                      <a:pPr algn="ctr"/>
                      <a:r>
                        <a:rPr lang="en-US" sz="1400" dirty="0" smtClean="0">
                          <a:solidFill>
                            <a:srgbClr val="000000"/>
                          </a:solidFill>
                        </a:rPr>
                        <a:t>J5</a:t>
                      </a:r>
                    </a:p>
                  </a:txBody>
                  <a:tcPr marL="0" marR="0" marT="0" marB="0" anchor="ctr">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tcPr>
                </a:tc>
                <a:tc>
                  <a:txBody>
                    <a:bodyPr/>
                    <a:lstStyle/>
                    <a:p>
                      <a:pPr algn="ctr"/>
                      <a:r>
                        <a:rPr lang="en-US" sz="1400" dirty="0" smtClean="0">
                          <a:solidFill>
                            <a:srgbClr val="000000"/>
                          </a:solidFill>
                        </a:rPr>
                        <a:t>K5</a:t>
                      </a:r>
                    </a:p>
                  </a:txBody>
                  <a:tcPr marL="0" marR="0" marT="0" marB="0" anchor="ctr">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tcPr>
                </a:tc>
                <a:tc>
                  <a:txBody>
                    <a:bodyPr/>
                    <a:lstStyle/>
                    <a:p>
                      <a:pPr algn="ctr"/>
                      <a:r>
                        <a:rPr lang="en-US" sz="1400" dirty="0" smtClean="0">
                          <a:solidFill>
                            <a:srgbClr val="000000"/>
                          </a:solidFill>
                        </a:rPr>
                        <a:t>L5</a:t>
                      </a:r>
                    </a:p>
                  </a:txBody>
                  <a:tcPr marL="0" marR="0" marT="0" marB="0" anchor="ctr">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tcPr>
                </a:tc>
                <a:tc vMerge="1">
                  <a:tcPr/>
                </a:tc>
                <a:tc vMerge="1">
                  <a:tcPr/>
                </a:tc>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579011935"/>
              </p:ext>
            </p:extLst>
          </p:nvPr>
        </p:nvGraphicFramePr>
        <p:xfrm>
          <a:off x="457200" y="118872"/>
          <a:ext cx="11430000" cy="914400"/>
        </p:xfrm>
        <a:graphic>
          <a:graphicData uri="http://schemas.openxmlformats.org/drawingml/2006/table">
            <a:tbl>
              <a:tblPr/>
              <a:tblGrid>
                <a:gridCol w="11430000"/>
              </a:tblGrid>
              <a:tr h="0">
                <a:tc>
                  <a:txBody>
                    <a:bodyPr/>
                    <a:lstStyle/>
                    <a:p>
                      <a:pPr/>
                      <a:r>
                        <a:rPr lang="en-US" sz="1200" dirty="0" smtClean="0">
                          <a:solidFill>
                            <a:srgbClr val="9F9F9F"/>
                          </a:solidFill>
                        </a:rPr>
                        <a:t>Text Examples: Bullets</a:t>
                      </a:r>
                    </a:p>
                  </a:txBody>
                  <a:tcPr marL="38100" marR="38100" marT="38100" marB="38100">
                    <a:lnL w="0">
                      <a:miter lim="400000"/>
                    </a:lnL>
                    <a:lnR w="0">
                      <a:miter lim="400000"/>
                    </a:lnR>
                    <a:lnT w="0">
                      <a:miter lim="400000"/>
                    </a:lnT>
                    <a:lnB w="12700" cap="flat" cmpd="sng" algn="ctr">
                      <a:solidFill>
                        <a:srgbClr val="CFCFCF"/>
                      </a:solidFill>
                    </a:lnB>
                  </a:tcPr>
                </a:tc>
              </a:tr>
            </a:tbl>
          </a:graphicData>
        </a:graphic>
      </p:graphicFrame>
      <p:sp>
        <p:nvSpPr>
          <p:cNvPr id="3" name="Object 2"/>
          <p:cNvSpPr/>
          <p:nvPr/>
        </p:nvSpPr>
        <p:spPr>
          <a:xfrm>
            <a:off x="457200" y="457200"/>
            <a:ext cx="4876798" cy="347472"/>
          </a:xfrm>
          <a:prstGeom prst="rect">
            <a:avLst/>
          </a:prstGeom>
          <a:noFill/>
        </p:spPr>
        <p:txBody>
          <a:bodyPr wrap="square" rtlCol="0" anchor="ctr"/>
          <a:lstStyle/>
          <a:p>
            <a:pPr/>
            <a:r>
              <a:rPr lang="en-US" dirty="0" smtClean="0">
                <a:solidFill>
                  <a:srgbClr val="0088CC"/>
                </a:solidFill>
              </a:rPr>
              <a:t>Bullet Indent-Levels:</a:t>
            </a:r>
          </a:p>
        </p:txBody>
      </p:sp>
      <p:sp>
        <p:nvSpPr>
          <p:cNvPr id="4" name="Object 3"/>
          <p:cNvSpPr/>
          <p:nvPr/>
        </p:nvSpPr>
        <p:spPr>
          <a:xfrm>
            <a:off x="457200" y="914400"/>
            <a:ext cx="5715000" cy="5486400"/>
          </a:xfrm>
          <a:prstGeom prst="rect">
            <a:avLst/>
          </a:prstGeom>
          <a:solidFill>
            <a:srgbClr val="373737"/>
          </a:solidFill>
        </p:spPr>
        <p:txBody>
          <a:bodyPr wrap="square" rtlCol="0"/>
          <a:lstStyle/>
          <a:p>
            <a:pPr marL="342900" indent="-342900">
              <a:buSzPct val="100000"/>
              <a:buChar char="•"/>
            </a:pPr>
            <a:r>
              <a:rPr lang="en-US" sz="2400" dirty="0" smtClean="0">
                <a:solidFill>
                  <a:srgbClr val="99ABCC"/>
                </a:solidFill>
              </a:rPr>
              <a:t>Bullet one</a:t>
            </a:r>
          </a:p>
          <a:p>
            <a:pPr lvl="1" marL="685800" indent="-342900">
              <a:buSzPct val="100000"/>
              <a:buChar char="•"/>
            </a:pPr>
            <a:r>
              <a:rPr lang="en-US" sz="3200" dirty="0" smtClean="0">
                <a:solidFill>
                  <a:srgbClr val="FFFF00"/>
                </a:solidFill>
              </a:rPr>
              <a:t>Indent-Level 1</a:t>
            </a:r>
          </a:p>
          <a:p>
            <a:pPr lvl="2" marL="1028700" indent="-342900">
              <a:buSzPct val="100000"/>
              <a:buChar char="•"/>
            </a:pPr>
            <a:r>
              <a:rPr lang="en-US" sz="4200" dirty="0" smtClean="0">
                <a:solidFill>
                  <a:srgbClr val="0088CC"/>
                </a:solidFill>
              </a:rPr>
              <a:t>Indent-Level 2</a:t>
            </a:r>
          </a:p>
          <a:p>
            <a:pPr lvl="3" marL="1371600" indent="-342900">
              <a:buSzPct val="100000"/>
              <a:buChar char="•"/>
            </a:pPr>
            <a:r>
              <a:rPr lang="en-US" sz="4800" dirty="0" smtClean="0">
                <a:solidFill>
                  <a:srgbClr val="CC88BB"/>
                </a:solidFill>
              </a:rPr>
              <a:t>Indent-Level 3</a:t>
            </a:r>
          </a:p>
          <a:p>
            <a:pPr lvl="3" marL="1371600" indent="-342900">
              <a:buSzPct val="100000"/>
              <a:buChar char="•"/>
            </a:pPr>
            <a:r>
              <a:rPr lang="en-US" sz="4800" dirty="0" smtClean="0">
                <a:solidFill>
                  <a:srgbClr val="CC88BB"/>
                </a:solidFill>
              </a:rPr>
              <a:t>Indent-Level 3</a:t>
            </a:r>
          </a:p>
          <a:p>
            <a:pPr lvl="2" marL="1028700" indent="-342900">
              <a:buSzPct val="100000"/>
              <a:buChar char="•"/>
            </a:pPr>
            <a:r>
              <a:rPr lang="en-US" sz="4200" dirty="0" smtClean="0">
                <a:solidFill>
                  <a:srgbClr val="0088CC"/>
                </a:solidFill>
              </a:rPr>
              <a:t>Indent-Level 2</a:t>
            </a:r>
          </a:p>
          <a:p>
            <a:pPr lvl="2" marL="1028700" indent="-342900">
              <a:buSzPct val="100000"/>
              <a:buChar char="•"/>
            </a:pPr>
            <a:r>
              <a:rPr lang="en-US" sz="4200" dirty="0" smtClean="0">
                <a:solidFill>
                  <a:srgbClr val="0088CC"/>
                </a:solidFill>
              </a:rPr>
              <a:t>Indent-Level 2</a:t>
            </a:r>
          </a:p>
          <a:p>
            <a:pPr lvl="1" marL="685800" indent="-342900">
              <a:buSzPct val="100000"/>
              <a:buChar char="•"/>
            </a:pPr>
            <a:r>
              <a:rPr lang="en-US" sz="3200" dirty="0" smtClean="0">
                <a:solidFill>
                  <a:srgbClr val="FFFF00"/>
                </a:solidFill>
              </a:rPr>
              <a:t>Indent-Level 1</a:t>
            </a:r>
          </a:p>
          <a:p>
            <a:pPr marL="342900" indent="-342900">
              <a:buSzPct val="100000"/>
              <a:buChar char="•"/>
            </a:pPr>
            <a:r>
              <a:rPr lang="en-US" sz="2400" dirty="0" smtClean="0">
                <a:solidFill>
                  <a:srgbClr val="99ABCC"/>
                </a:solidFill>
              </a:rPr>
              <a:t>Bullet no indent</a:t>
            </a:r>
          </a:p>
          <a:p>
            <a:pPr marL="342900" indent="-342900">
              <a:buSzPct val="100000"/>
              <a:buChar char="•"/>
            </a:pPr>
            <a:r>
              <a:rPr lang="en-US" sz="2400" dirty="0" smtClean="0">
                <a:solidFill>
                  <a:srgbClr val="99ABCC"/>
                </a:solidFill>
              </a:rPr>
              <a:t>Bullet Last</a:t>
            </a:r>
          </a:p>
        </p:txBody>
      </p:sp>
      <p:sp>
        <p:nvSpPr>
          <p:cNvPr id="5" name="Object 4"/>
          <p:cNvSpPr/>
          <p:nvPr/>
        </p:nvSpPr>
        <p:spPr>
          <a:xfrm>
            <a:off x="6858000" y="594360"/>
            <a:ext cx="4876798" cy="347472"/>
          </a:xfrm>
          <a:prstGeom prst="rect">
            <a:avLst/>
          </a:prstGeom>
          <a:noFill/>
        </p:spPr>
        <p:txBody>
          <a:bodyPr wrap="square" rtlCol="0" anchor="ctr"/>
          <a:lstStyle/>
          <a:p>
            <a:pPr/>
            <a:r>
              <a:rPr lang="en-US" dirty="0" smtClean="0">
                <a:solidFill>
                  <a:srgbClr val="0088CC"/>
                </a:solidFill>
              </a:rPr>
              <a:t>Bullets:</a:t>
            </a:r>
          </a:p>
        </p:txBody>
      </p:sp>
      <p:sp>
        <p:nvSpPr>
          <p:cNvPr id="6" name="Object 5"/>
          <p:cNvSpPr/>
          <p:nvPr/>
        </p:nvSpPr>
        <p:spPr>
          <a:xfrm>
            <a:off x="7315200" y="960120"/>
            <a:ext cx="3657599" cy="457200"/>
          </a:xfrm>
          <a:prstGeom prst="rect">
            <a:avLst/>
          </a:prstGeom>
          <a:noFill/>
        </p:spPr>
        <p:txBody>
          <a:bodyPr wrap="square" rtlCol="0" anchor="ctr"/>
          <a:lstStyle/>
          <a:p>
            <a:pPr marL="342900" indent="-342900">
              <a:buSzPct val="100000"/>
              <a:buChar char="•"/>
            </a:pPr>
            <a:r>
              <a:rPr lang="en-US" dirty="0" smtClean="0">
                <a:solidFill>
                  <a:srgbClr val="0000DE"/>
                </a:solidFill>
                <a:latin typeface="Courier New" pitchFamily="34" charset="0"/>
                <a:cs typeface="Courier New" pitchFamily="34" charset="0"/>
              </a:rPr>
              <a:t>12345</a:t>
            </a:r>
          </a:p>
        </p:txBody>
      </p:sp>
      <p:sp>
        <p:nvSpPr>
          <p:cNvPr id="7" name="Object 6"/>
          <p:cNvSpPr/>
          <p:nvPr/>
        </p:nvSpPr>
        <p:spPr>
          <a:xfrm>
            <a:off x="7315200" y="1234440"/>
            <a:ext cx="3657599" cy="457200"/>
          </a:xfrm>
          <a:prstGeom prst="rect">
            <a:avLst/>
          </a:prstGeom>
          <a:noFill/>
        </p:spPr>
        <p:txBody>
          <a:bodyPr wrap="square" rtlCol="0" anchor="ctr"/>
          <a:lstStyle/>
          <a:p>
            <a:pPr marL="342900" indent="-342900">
              <a:buSzPct val="100000"/>
              <a:buChar char="•"/>
            </a:pPr>
            <a:r>
              <a:rPr lang="en-US" dirty="0" smtClean="0">
                <a:solidFill>
                  <a:srgbClr val="00AA00"/>
                </a:solidFill>
              </a:rPr>
              <a:t>String (number above)</a:t>
            </a:r>
          </a:p>
        </p:txBody>
      </p:sp>
      <p:sp>
        <p:nvSpPr>
          <p:cNvPr id="8" name="Object 7"/>
          <p:cNvSpPr/>
          <p:nvPr/>
        </p:nvSpPr>
        <p:spPr>
          <a:xfrm>
            <a:off x="6858000" y="1920240"/>
            <a:ext cx="4876798" cy="347472"/>
          </a:xfrm>
          <a:prstGeom prst="rect">
            <a:avLst/>
          </a:prstGeom>
          <a:noFill/>
        </p:spPr>
        <p:txBody>
          <a:bodyPr wrap="square" rtlCol="0" anchor="ctr"/>
          <a:lstStyle/>
          <a:p>
            <a:pPr/>
            <a:r>
              <a:rPr lang="en-US" dirty="0" smtClean="0">
                <a:solidFill>
                  <a:srgbClr val="0088CC"/>
                </a:solidFill>
              </a:rPr>
              <a:t>Bullets with line-breaks:</a:t>
            </a:r>
          </a:p>
        </p:txBody>
      </p:sp>
      <p:sp>
        <p:nvSpPr>
          <p:cNvPr id="9" name="Object 8"/>
          <p:cNvSpPr/>
          <p:nvPr/>
        </p:nvSpPr>
        <p:spPr>
          <a:xfrm>
            <a:off x="7315200" y="2377440"/>
            <a:ext cx="3657599" cy="914400"/>
          </a:xfrm>
          <a:prstGeom prst="rect">
            <a:avLst/>
          </a:prstGeom>
          <a:solidFill>
            <a:srgbClr val="F2F2F2"/>
          </a:solidFill>
        </p:spPr>
        <p:txBody>
          <a:bodyPr wrap="square" rtlCol="0" anchor="ctr"/>
          <a:lstStyle/>
          <a:p>
            <a:pPr marL="342900" indent="-342900">
              <a:buSzPct val="100000"/>
              <a:buFont typeface="+mj-lt"/>
              <a:buAutoNum type="arabicPeriod"/>
            </a:pPr>
            <a:r>
              <a:rPr lang="en-US" sz="1600" dirty="0" smtClean="0">
                <a:solidFill>
                  <a:srgbClr val="393939"/>
                </a:solidFill>
              </a:rPr>
              <a:t>Line 1</a:t>
            </a:r>
          </a:p>
          <a:p>
            <a:pPr marL="342900" indent="-342900">
              <a:buSzPct val="100000"/>
              <a:buFont typeface="+mj-lt"/>
              <a:buAutoNum type="arabicPeriod"/>
            </a:pPr>
            <a:r>
              <a:rPr lang="en-US" sz="1600" dirty="0" smtClean="0">
                <a:solidFill>
                  <a:srgbClr val="393939"/>
                </a:solidFill>
              </a:rPr>
              <a:t>Line 2</a:t>
            </a:r>
          </a:p>
          <a:p>
            <a:pPr marL="342900" indent="-342900">
              <a:buSzPct val="100000"/>
              <a:buFont typeface="+mj-lt"/>
              <a:buAutoNum type="arabicPeriod"/>
            </a:pPr>
            <a:r>
              <a:rPr lang="en-US" sz="1600" dirty="0" smtClean="0">
                <a:solidFill>
                  <a:srgbClr val="393939"/>
                </a:solidFill>
              </a:rPr>
              <a:t>Line 3</a:t>
            </a:r>
          </a:p>
        </p:txBody>
      </p:sp>
      <p:sp>
        <p:nvSpPr>
          <p:cNvPr id="10" name="Object 9"/>
          <p:cNvSpPr/>
          <p:nvPr/>
        </p:nvSpPr>
        <p:spPr>
          <a:xfrm>
            <a:off x="6858000" y="3657600"/>
            <a:ext cx="4876798" cy="347472"/>
          </a:xfrm>
          <a:prstGeom prst="rect">
            <a:avLst/>
          </a:prstGeom>
          <a:noFill/>
        </p:spPr>
        <p:txBody>
          <a:bodyPr wrap="square" rtlCol="0" anchor="ctr"/>
          <a:lstStyle/>
          <a:p>
            <a:pPr/>
            <a:r>
              <a:rPr lang="en-US" dirty="0" smtClean="0">
                <a:solidFill>
                  <a:srgbClr val="0088CC"/>
                </a:solidFill>
              </a:rPr>
              <a:t>Bullet with {text} objects:</a:t>
            </a:r>
          </a:p>
        </p:txBody>
      </p:sp>
      <p:sp>
        <p:nvSpPr>
          <p:cNvPr id="11" name="Object 10"/>
          <p:cNvSpPr/>
          <p:nvPr/>
        </p:nvSpPr>
        <p:spPr>
          <a:xfrm>
            <a:off x="7315200" y="4023360"/>
            <a:ext cx="4572000" cy="457200"/>
          </a:xfrm>
          <a:prstGeom prst="rect">
            <a:avLst/>
          </a:prstGeom>
          <a:noFill/>
        </p:spPr>
        <p:txBody>
          <a:bodyPr wrap="square" rtlCol="0"/>
          <a:lstStyle/>
          <a:p>
            <a:pPr marL="342900" indent="-342900">
              <a:buSzPct val="100000"/>
              <a:buChar char="►"/>
            </a:pPr>
            <a:r>
              <a:rPr lang="en-US" sz="2400" dirty="0" smtClean="0">
                <a:solidFill>
                  <a:srgbClr val="FF0000"/>
                </a:solidFill>
                <a:latin typeface="Arial" pitchFamily="34" charset="0"/>
                <a:cs typeface="Arial" pitchFamily="34" charset="0"/>
              </a:rPr>
              <a:t>big red words... </a:t>
            </a:r>
            <a:r>
              <a:rPr lang="en-US" sz="1600" dirty="0" smtClean="0">
                <a:solidFill>
                  <a:srgbClr val="00FF00"/>
                </a:solidFill>
                <a:latin typeface="Arial" pitchFamily="34" charset="0"/>
                <a:cs typeface="Arial" pitchFamily="34" charset="0"/>
              </a:rPr>
              <a:t>some green words.</a:t>
            </a:r>
          </a:p>
        </p:txBody>
      </p:sp>
      <p:sp>
        <p:nvSpPr>
          <p:cNvPr id="12" name="Object 11"/>
          <p:cNvSpPr/>
          <p:nvPr/>
        </p:nvSpPr>
        <p:spPr>
          <a:xfrm>
            <a:off x="6858000" y="4846320"/>
            <a:ext cx="4876798" cy="347472"/>
          </a:xfrm>
          <a:prstGeom prst="rect">
            <a:avLst/>
          </a:prstGeom>
          <a:noFill/>
        </p:spPr>
        <p:txBody>
          <a:bodyPr wrap="square" rtlCol="0" anchor="ctr"/>
          <a:lstStyle/>
          <a:p>
            <a:pPr/>
            <a:r>
              <a:rPr lang="en-US" dirty="0" smtClean="0">
                <a:solidFill>
                  <a:srgbClr val="0088CC"/>
                </a:solidFill>
              </a:rPr>
              <a:t>Bullet within {text} objects:</a:t>
            </a:r>
          </a:p>
        </p:txBody>
      </p:sp>
      <p:sp>
        <p:nvSpPr>
          <p:cNvPr id="13" name="Object 12"/>
          <p:cNvSpPr/>
          <p:nvPr/>
        </p:nvSpPr>
        <p:spPr>
          <a:xfrm>
            <a:off x="7315200" y="5166360"/>
            <a:ext cx="4267199" cy="1280160"/>
          </a:xfrm>
          <a:prstGeom prst="rect">
            <a:avLst/>
          </a:prstGeom>
          <a:noFill/>
        </p:spPr>
        <p:txBody>
          <a:bodyPr wrap="square" rtlCol="0"/>
          <a:lstStyle/>
          <a:p>
            <a:pPr marL="342900" indent="-342900">
              <a:buSzPct val="100000"/>
              <a:buChar char="★"/>
            </a:pPr>
            <a:r>
              <a:rPr lang="en-US" dirty="0" smtClean="0">
                <a:solidFill>
                  <a:srgbClr val="CC0000"/>
                </a:solidFill>
              </a:rPr>
              <a:t>I am a text object with bullets..</a:t>
            </a:r>
          </a:p>
          <a:p>
            <a:pPr marL="342900" indent="-342900">
              <a:buSzPct val="100000"/>
              <a:buChar char="►"/>
            </a:pPr>
            <a:r>
              <a:rPr lang="en-US" dirty="0" smtClean="0">
                <a:solidFill>
                  <a:srgbClr val="00CD00"/>
                </a:solidFill>
              </a:rPr>
              <a:t>and I am the next text object.</a:t>
            </a:r>
          </a:p>
          <a:p>
            <a:pPr marL="342900" indent="-342900">
              <a:buSzPct val="100000"/>
              <a:buChar char="•"/>
            </a:pPr>
            <a:r>
              <a:rPr lang="en-US" dirty="0" smtClean="0">
                <a:solidFill>
                  <a:srgbClr val="696969"/>
                </a:solidFill>
              </a:rPr>
              <a:t>Default bullet text.. </a:t>
            </a:r>
          </a:p>
          <a:p>
            <a:pPr marL="342900" indent="-342900">
              <a:buSzPct val="100000"/>
              <a:buChar char="•"/>
            </a:pPr>
            <a:r>
              <a:rPr lang="en-US" dirty="0" smtClean="0">
                <a:solidFill>
                  <a:srgbClr val="0000AB"/>
                </a:solidFill>
              </a:rPr>
              <a:t>Final text object w/ bullet:true.</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spTree>
      <p:nvGrpSpPr>
        <p:cNvPr id="1" name=""/>
        <p:cNvGrpSpPr/>
        <p:nvPr/>
      </p:nvGrpSpPr>
      <p:grpSpPr>
        <a:xfrm>
          <a:off x="0" y="0"/>
          <a:ext cx="0" cy="0"/>
          <a:chOff x="0" y="0"/>
          <a:chExt cx="0" cy="0"/>
        </a:xfrm>
      </p:grpSpPr>
      <p:graphicFrame>
        <p:nvGraphicFramePr>
          <p:cNvPr id="21" name="Table 20"/>
          <p:cNvGraphicFramePr>
            <a:graphicFrameLocks noGrp="1"/>
          </p:cNvGraphicFramePr>
          <p:nvPr>
            <p:extLst>
              <p:ext uri="{D42A27DB-BD31-4B8C-83A1-F6EECF244321}">
                <p14:modId xmlns:p14="http://schemas.microsoft.com/office/powerpoint/2010/main" val="1579011935"/>
              </p:ext>
            </p:extLst>
          </p:nvPr>
        </p:nvGraphicFramePr>
        <p:xfrm>
          <a:off x="457200" y="118872"/>
          <a:ext cx="11430000" cy="274320"/>
        </p:xfrm>
        <a:graphic>
          <a:graphicData uri="http://schemas.openxmlformats.org/drawingml/2006/table">
            <a:tbl>
              <a:tblPr/>
              <a:tblGrid>
                <a:gridCol w="11430000"/>
              </a:tblGrid>
              <a:tr h="274320">
                <a:tc>
                  <a:txBody>
                    <a:bodyPr/>
                    <a:lstStyle/>
                    <a:p>
                      <a:pPr/>
                      <a:r>
                        <a:rPr lang="en-US" sz="1200" dirty="0" smtClean="0">
                          <a:solidFill>
                            <a:srgbClr val="9F9F9F"/>
                          </a:solidFill>
                        </a:rPr>
                        <a:t>Table Examples 4</a:t>
                      </a:r>
                    </a:p>
                  </a:txBody>
                  <a:tcPr marL="38100" marR="38100" marT="38100" marB="38100">
                    <a:lnL w="0">
                      <a:miter lim="400000"/>
                    </a:lnL>
                    <a:lnR w="0">
                      <a:miter lim="400000"/>
                    </a:lnR>
                    <a:lnT w="0">
                      <a:miter lim="400000"/>
                    </a:lnT>
                    <a:lnB w="12700" cap="flat" cmpd="sng" algn="ctr">
                      <a:solidFill>
                        <a:srgbClr val="CFCFCF"/>
                      </a:solidFill>
                    </a:lnB>
                  </a:tcPr>
                </a:tc>
              </a:tr>
            </a:tbl>
          </a:graphicData>
        </a:graphic>
      </p:graphicFrame>
      <p:sp>
        <p:nvSpPr>
          <p:cNvPr id="3" name="Object 2"/>
          <p:cNvSpPr/>
          <p:nvPr/>
        </p:nvSpPr>
        <p:spPr>
          <a:xfrm>
            <a:off x="457200" y="640080"/>
            <a:ext cx="3657600" cy="274320"/>
          </a:xfrm>
          <a:prstGeom prst="rect">
            <a:avLst/>
          </a:prstGeom>
          <a:solidFill>
            <a:srgbClr val="FFFFFF"/>
          </a:solidFill>
        </p:spPr>
        <p:txBody>
          <a:bodyPr wrap="square" rtlCol="0" anchor="ctr"/>
          <a:lstStyle/>
          <a:p>
            <a:pPr/>
            <a:r>
              <a:rPr lang="en-US" sz="1800" dirty="0" smtClean="0">
                <a:solidFill>
                  <a:srgbClr val="0088CC"/>
                </a:solidFill>
                <a:latin typeface="Arial" pitchFamily="34" charset="0"/>
                <a:cs typeface="Arial" pitchFamily="34" charset="0"/>
              </a:rPr>
              <a:t>Cell Margins:</a:t>
            </a:r>
          </a:p>
        </p:txBody>
      </p:sp>
      <p:graphicFrame>
        <p:nvGraphicFramePr>
          <p:cNvPr id="41" name="Table 40"/>
          <p:cNvGraphicFramePr>
            <a:graphicFrameLocks noGrp="1"/>
          </p:cNvGraphicFramePr>
          <p:nvPr>
            <p:extLst>
              <p:ext uri="{D42A27DB-BD31-4B8C-83A1-F6EECF244321}">
                <p14:modId xmlns:p14="http://schemas.microsoft.com/office/powerpoint/2010/main" val="1579011935"/>
              </p:ext>
            </p:extLst>
          </p:nvPr>
        </p:nvGraphicFramePr>
        <p:xfrm>
          <a:off x="457200" y="1005840"/>
          <a:ext cx="1097280" cy="914400"/>
        </p:xfrm>
        <a:graphic>
          <a:graphicData uri="http://schemas.openxmlformats.org/drawingml/2006/table">
            <a:tbl>
              <a:tblPr/>
              <a:tblGrid>
                <a:gridCol w="1097280"/>
              </a:tblGrid>
              <a:tr h="0">
                <a:tc>
                  <a:txBody>
                    <a:bodyPr/>
                    <a:lstStyle/>
                    <a:p>
                      <a:pPr/>
                      <a:r>
                        <a:rPr lang="en-US" sz="1200" dirty="0" smtClean="0">
                          <a:solidFill>
                            <a:srgbClr val="000000"/>
                          </a:solidFill>
                        </a:rPr>
                        <a:t>margin:0</a:t>
                      </a:r>
                    </a:p>
                  </a:txBody>
                  <a:tcPr marL="0" marR="0" marT="0" marB="0">
                    <a:solidFill>
                      <a:srgbClr val="FFFCCC"/>
                    </a:solidFill>
                  </a:tcPr>
                </a:tc>
              </a:tr>
            </a:tbl>
          </a:graphicData>
        </a:graphic>
      </p:graphicFrame>
      <p:graphicFrame>
        <p:nvGraphicFramePr>
          <p:cNvPr id="61" name="Table 60"/>
          <p:cNvGraphicFramePr>
            <a:graphicFrameLocks noGrp="1"/>
          </p:cNvGraphicFramePr>
          <p:nvPr>
            <p:extLst>
              <p:ext uri="{D42A27DB-BD31-4B8C-83A1-F6EECF244321}">
                <p14:modId xmlns:p14="http://schemas.microsoft.com/office/powerpoint/2010/main" val="1579011935"/>
              </p:ext>
            </p:extLst>
          </p:nvPr>
        </p:nvGraphicFramePr>
        <p:xfrm>
          <a:off x="2286000" y="1005840"/>
          <a:ext cx="1828800" cy="914400"/>
        </p:xfrm>
        <a:graphic>
          <a:graphicData uri="http://schemas.openxmlformats.org/drawingml/2006/table">
            <a:tbl>
              <a:tblPr/>
              <a:tblGrid>
                <a:gridCol w="1828800"/>
              </a:tblGrid>
              <a:tr h="0">
                <a:tc>
                  <a:txBody>
                    <a:bodyPr/>
                    <a:lstStyle/>
                    <a:p>
                      <a:pPr algn="r"/>
                      <a:r>
                        <a:rPr lang="en-US" sz="1200" dirty="0" smtClean="0">
                          <a:solidFill>
                            <a:srgbClr val="000000"/>
                          </a:solidFill>
                        </a:rPr>
                        <a:t>margin:[0,0,0,20]</a:t>
                      </a:r>
                    </a:p>
                  </a:txBody>
                  <a:tcPr marL="254000" marR="0" marT="0" marB="0">
                    <a:solidFill>
                      <a:srgbClr val="FFFCCC"/>
                    </a:solidFill>
                  </a:tcPr>
                </a:tc>
              </a:tr>
            </a:tbl>
          </a:graphicData>
        </a:graphic>
      </p:graphicFrame>
      <p:graphicFrame>
        <p:nvGraphicFramePr>
          <p:cNvPr id="81" name="Table 80"/>
          <p:cNvGraphicFramePr>
            <a:graphicFrameLocks noGrp="1"/>
          </p:cNvGraphicFramePr>
          <p:nvPr>
            <p:extLst>
              <p:ext uri="{D42A27DB-BD31-4B8C-83A1-F6EECF244321}">
                <p14:modId xmlns:p14="http://schemas.microsoft.com/office/powerpoint/2010/main" val="1579011935"/>
              </p:ext>
            </p:extLst>
          </p:nvPr>
        </p:nvGraphicFramePr>
        <p:xfrm>
          <a:off x="5029200" y="1005840"/>
          <a:ext cx="914400" cy="914400"/>
        </p:xfrm>
        <a:graphic>
          <a:graphicData uri="http://schemas.openxmlformats.org/drawingml/2006/table">
            <a:tbl>
              <a:tblPr/>
              <a:tblGrid>
                <a:gridCol w="914400"/>
              </a:tblGrid>
              <a:tr h="0">
                <a:tc>
                  <a:txBody>
                    <a:bodyPr/>
                    <a:lstStyle/>
                    <a:p>
                      <a:pPr/>
                      <a:r>
                        <a:rPr lang="en-US" sz="1200" dirty="0" smtClean="0">
                          <a:solidFill>
                            <a:srgbClr val="000000"/>
                          </a:solidFill>
                        </a:rPr>
                        <a:t>margin:5</a:t>
                      </a:r>
                    </a:p>
                  </a:txBody>
                  <a:tcPr marL="63500" marR="63500" marT="63500" marB="63500">
                    <a:solidFill>
                      <a:srgbClr val="F1F1F1"/>
                    </a:solidFill>
                  </a:tcPr>
                </a:tc>
              </a:tr>
            </a:tbl>
          </a:graphicData>
        </a:graphic>
      </p:graphicFrame>
      <p:graphicFrame>
        <p:nvGraphicFramePr>
          <p:cNvPr id="101" name="Table 100"/>
          <p:cNvGraphicFramePr>
            <a:graphicFrameLocks noGrp="1"/>
          </p:cNvGraphicFramePr>
          <p:nvPr>
            <p:extLst>
              <p:ext uri="{D42A27DB-BD31-4B8C-83A1-F6EECF244321}">
                <p14:modId xmlns:p14="http://schemas.microsoft.com/office/powerpoint/2010/main" val="1579011935"/>
              </p:ext>
            </p:extLst>
          </p:nvPr>
        </p:nvGraphicFramePr>
        <p:xfrm>
          <a:off x="6858000" y="1005840"/>
          <a:ext cx="2011680" cy="914400"/>
        </p:xfrm>
        <a:graphic>
          <a:graphicData uri="http://schemas.openxmlformats.org/drawingml/2006/table">
            <a:tbl>
              <a:tblPr/>
              <a:tblGrid>
                <a:gridCol w="2011680"/>
              </a:tblGrid>
              <a:tr h="0">
                <a:tc>
                  <a:txBody>
                    <a:bodyPr/>
                    <a:lstStyle/>
                    <a:p>
                      <a:pPr/>
                      <a:r>
                        <a:rPr lang="en-US" sz="1200" dirty="0" smtClean="0">
                          <a:solidFill>
                            <a:srgbClr val="000000"/>
                          </a:solidFill>
                        </a:rPr>
                        <a:t>margin:[40,5,5,20]</a:t>
                      </a:r>
                    </a:p>
                  </a:txBody>
                  <a:tcPr marL="254000" marR="63500" marT="508000" marB="63500">
                    <a:solidFill>
                      <a:srgbClr val="F1F1F1"/>
                    </a:solidFill>
                  </a:tcPr>
                </a:tc>
              </a:tr>
            </a:tbl>
          </a:graphicData>
        </a:graphic>
      </p:graphicFrame>
      <p:graphicFrame>
        <p:nvGraphicFramePr>
          <p:cNvPr id="121" name="Table 120"/>
          <p:cNvGraphicFramePr>
            <a:graphicFrameLocks noGrp="1"/>
          </p:cNvGraphicFramePr>
          <p:nvPr>
            <p:extLst>
              <p:ext uri="{D42A27DB-BD31-4B8C-83A1-F6EECF244321}">
                <p14:modId xmlns:p14="http://schemas.microsoft.com/office/powerpoint/2010/main" val="1579011935"/>
              </p:ext>
            </p:extLst>
          </p:nvPr>
        </p:nvGraphicFramePr>
        <p:xfrm>
          <a:off x="9601200" y="1005840"/>
          <a:ext cx="2011680" cy="914400"/>
        </p:xfrm>
        <a:graphic>
          <a:graphicData uri="http://schemas.openxmlformats.org/drawingml/2006/table">
            <a:tbl>
              <a:tblPr/>
              <a:tblGrid>
                <a:gridCol w="2011680"/>
              </a:tblGrid>
              <a:tr h="0">
                <a:tc>
                  <a:txBody>
                    <a:bodyPr/>
                    <a:lstStyle/>
                    <a:p>
                      <a:pPr/>
                      <a:r>
                        <a:rPr lang="en-US" sz="1200" dirty="0" smtClean="0">
                          <a:solidFill>
                            <a:srgbClr val="000000"/>
                          </a:solidFill>
                        </a:rPr>
                        <a:t>margin:[80,5,5,10]</a:t>
                      </a:r>
                    </a:p>
                  </a:txBody>
                  <a:tcPr marL="127000" marR="63500" marT="1016000" marB="63500">
                    <a:solidFill>
                      <a:srgbClr val="F1F1F1"/>
                    </a:solidFill>
                  </a:tcPr>
                </a:tc>
              </a:tr>
            </a:tbl>
          </a:graphicData>
        </a:graphic>
      </p:graphicFrame>
      <p:graphicFrame>
        <p:nvGraphicFramePr>
          <p:cNvPr id="141" name="Table 140"/>
          <p:cNvGraphicFramePr>
            <a:graphicFrameLocks noGrp="1"/>
          </p:cNvGraphicFramePr>
          <p:nvPr>
            <p:extLst>
              <p:ext uri="{D42A27DB-BD31-4B8C-83A1-F6EECF244321}">
                <p14:modId xmlns:p14="http://schemas.microsoft.com/office/powerpoint/2010/main" val="1579011935"/>
              </p:ext>
            </p:extLst>
          </p:nvPr>
        </p:nvGraphicFramePr>
        <p:xfrm>
          <a:off x="457200" y="1737360"/>
          <a:ext cx="2743200" cy="914400"/>
        </p:xfrm>
        <a:graphic>
          <a:graphicData uri="http://schemas.openxmlformats.org/drawingml/2006/table">
            <a:tbl>
              <a:tblPr/>
              <a:tblGrid>
                <a:gridCol w="1828800"/>
                <a:gridCol w="914400"/>
              </a:tblGrid>
              <a:tr h="0">
                <a:tc>
                  <a:txBody>
                    <a:bodyPr/>
                    <a:lstStyle/>
                    <a:p>
                      <a:pPr/>
                      <a:r>
                        <a:rPr lang="en-US" sz="1200" dirty="0" smtClean="0">
                          <a:solidFill>
                            <a:srgbClr val="000000"/>
                          </a:solidFill>
                        </a:rPr>
                        <a:t>number zero:</a:t>
                      </a:r>
                    </a:p>
                  </a:txBody>
                  <a:tcPr marL="63500" marR="63500" marT="63500" marB="63500">
                    <a:solidFill>
                      <a:srgbClr val="f2f9fc"/>
                    </a:solidFill>
                  </a:tcPr>
                </a:tc>
                <a:tc>
                  <a:txBody>
                    <a:bodyPr/>
                    <a:lstStyle/>
                    <a:p>
                      <a:pPr/>
                      <a:r>
                        <a:rPr lang="en-US" sz="1200" dirty="0" smtClean="0">
                          <a:solidFill>
                            <a:srgbClr val="000000"/>
                          </a:solidFill>
                        </a:rPr>
                        <a:t>0</a:t>
                      </a:r>
                    </a:p>
                  </a:txBody>
                  <a:tcPr marL="38100" marR="38100" marT="38100" marB="38100">
                    <a:solidFill>
                      <a:srgbClr val="f2f9fc"/>
                    </a:solidFill>
                  </a:tcPr>
                </a:tc>
              </a:tr>
            </a:tbl>
          </a:graphicData>
        </a:graphic>
      </p:graphicFrame>
      <p:graphicFrame>
        <p:nvGraphicFramePr>
          <p:cNvPr id="161" name="Table 160"/>
          <p:cNvGraphicFramePr>
            <a:graphicFrameLocks noGrp="1"/>
          </p:cNvGraphicFramePr>
          <p:nvPr>
            <p:extLst>
              <p:ext uri="{D42A27DB-BD31-4B8C-83A1-F6EECF244321}">
                <p14:modId xmlns:p14="http://schemas.microsoft.com/office/powerpoint/2010/main" val="1579011935"/>
              </p:ext>
            </p:extLst>
          </p:nvPr>
        </p:nvGraphicFramePr>
        <p:xfrm>
          <a:off x="3657600" y="1737360"/>
          <a:ext cx="1828800" cy="914400"/>
        </p:xfrm>
        <a:graphic>
          <a:graphicData uri="http://schemas.openxmlformats.org/drawingml/2006/table">
            <a:tbl>
              <a:tblPr/>
              <a:tblGrid>
                <a:gridCol w="1828800"/>
              </a:tblGrid>
              <a:tr h="0">
                <a:tc>
                  <a:txBody>
                    <a:bodyPr/>
                    <a:lstStyle/>
                    <a:p>
                      <a:pPr/>
                      <a:r>
                        <a:rPr lang="en-US" sz="1200" dirty="0" smtClean="0">
                          <a:solidFill>
                            <a:srgbClr val="000000"/>
                          </a:solidFill>
                        </a:rPr>
                        <a:t>text-obj margin:0</a:t>
                      </a:r>
                    </a:p>
                  </a:txBody>
                  <a:tcPr marL="0" marR="0" marT="0" marB="0">
                    <a:solidFill>
                      <a:srgbClr val="f2f9fc"/>
                    </a:solidFill>
                  </a:tcPr>
                </a:tc>
              </a:tr>
            </a:tbl>
          </a:graphicData>
        </a:graphic>
      </p:graphicFrame>
      <p:graphicFrame>
        <p:nvGraphicFramePr>
          <p:cNvPr id="181" name="Table 180"/>
          <p:cNvGraphicFramePr>
            <a:graphicFrameLocks noGrp="1"/>
          </p:cNvGraphicFramePr>
          <p:nvPr>
            <p:extLst>
              <p:ext uri="{D42A27DB-BD31-4B8C-83A1-F6EECF244321}">
                <p14:modId xmlns:p14="http://schemas.microsoft.com/office/powerpoint/2010/main" val="1579011935"/>
              </p:ext>
            </p:extLst>
          </p:nvPr>
        </p:nvGraphicFramePr>
        <p:xfrm>
          <a:off x="457200" y="2468880"/>
          <a:ext cx="11201400" cy="914400"/>
        </p:xfrm>
        <a:graphic>
          <a:graphicData uri="http://schemas.openxmlformats.org/drawingml/2006/table">
            <a:tbl>
              <a:tblPr/>
              <a:tblGrid>
                <a:gridCol w="3733800"/>
                <a:gridCol w="3733800"/>
                <a:gridCol w="3733800"/>
              </a:tblGrid>
              <a:tr h="0">
                <a:tc>
                  <a:txBody>
                    <a:bodyPr/>
                    <a:lstStyle/>
                    <a:p>
                      <a:pPr/>
                      <a:r>
                        <a:rPr lang="en-US" sz="1200" dirty="0" smtClean="0">
                          <a:solidFill>
                            <a:srgbClr val="000000"/>
                          </a:solidFill>
                        </a:rPr>
                        <a:t>Plain text</a:t>
                      </a:r>
                    </a:p>
                  </a:txBody>
                  <a:tcPr marL="88900" marR="88900" marT="88900" marB="88900">
                    <a:lnL w="12700" cap="flat" cmpd="sng" algn="ctr">
                      <a:solidFill>
                        <a:srgbClr val="696969"/>
                      </a:solidFill>
                      <a:prstDash val="solid"/>
                      <a:round/>
                      <a:headEnd type="none" w="med" len="med"/>
                      <a:tailEnd type="none" w="med" len="med"/>
                    </a:lnL>
                    <a:lnR w="12700" cap="flat" cmpd="sng" algn="ctr">
                      <a:solidFill>
                        <a:srgbClr val="696969"/>
                      </a:solidFill>
                      <a:prstDash val="solid"/>
                      <a:round/>
                      <a:headEnd type="none" w="med" len="med"/>
                      <a:tailEnd type="none" w="med" len="med"/>
                    </a:lnR>
                    <a:lnT w="12700" cap="flat" cmpd="sng" algn="ctr">
                      <a:solidFill>
                        <a:srgbClr val="696969"/>
                      </a:solidFill>
                      <a:prstDash val="solid"/>
                      <a:round/>
                      <a:headEnd type="none" w="med" len="med"/>
                      <a:tailEnd type="none" w="med" len="med"/>
                    </a:lnT>
                    <a:lnB w="12700" cap="flat" cmpd="sng" algn="ctr">
                      <a:solidFill>
                        <a:srgbClr val="696969"/>
                      </a:solidFill>
                      <a:prstDash val="solid"/>
                      <a:round/>
                      <a:headEnd type="none" w="med" len="med"/>
                      <a:tailEnd type="none" w="med" len="med"/>
                    </a:lnB>
                    <a:solidFill>
                      <a:srgbClr val="F1F1F1"/>
                    </a:solidFill>
                  </a:tcPr>
                </a:tc>
                <a:tc>
                  <a:txBody>
                    <a:bodyPr/>
                    <a:lstStyle/>
                    <a:p>
                      <a:pPr/>
                      <a:r>
                        <a:rPr lang="en-US" sz="1200" dirty="0" smtClean="0">
                          <a:solidFill>
                            <a:srgbClr val="000000"/>
                          </a:solidFill>
                        </a:rPr>
                        <a:t>Cell 2</a:t>
                      </a:r>
                    </a:p>
                  </a:txBody>
                  <a:tcPr marL="88900" marR="88900" marT="88900" marB="88900">
                    <a:lnL w="12700" cap="flat" cmpd="sng" algn="ctr">
                      <a:solidFill>
                        <a:srgbClr val="696969"/>
                      </a:solidFill>
                      <a:prstDash val="solid"/>
                      <a:round/>
                      <a:headEnd type="none" w="med" len="med"/>
                      <a:tailEnd type="none" w="med" len="med"/>
                    </a:lnL>
                    <a:lnR w="12700" cap="flat" cmpd="sng" algn="ctr">
                      <a:solidFill>
                        <a:srgbClr val="696969"/>
                      </a:solidFill>
                      <a:prstDash val="solid"/>
                      <a:round/>
                      <a:headEnd type="none" w="med" len="med"/>
                      <a:tailEnd type="none" w="med" len="med"/>
                    </a:lnR>
                    <a:lnT w="12700" cap="flat" cmpd="sng" algn="ctr">
                      <a:solidFill>
                        <a:srgbClr val="696969"/>
                      </a:solidFill>
                      <a:prstDash val="solid"/>
                      <a:round/>
                      <a:headEnd type="none" w="med" len="med"/>
                      <a:tailEnd type="none" w="med" len="med"/>
                    </a:lnT>
                    <a:lnB w="12700" cap="flat" cmpd="sng" algn="ctr">
                      <a:solidFill>
                        <a:srgbClr val="696969"/>
                      </a:solidFill>
                      <a:prstDash val="solid"/>
                      <a:round/>
                      <a:headEnd type="none" w="med" len="med"/>
                      <a:tailEnd type="none" w="med" len="med"/>
                    </a:lnB>
                    <a:solidFill>
                      <a:srgbClr val="F1F1F1"/>
                    </a:solidFill>
                  </a:tcPr>
                </a:tc>
                <a:tc>
                  <a:txBody>
                    <a:bodyPr/>
                    <a:lstStyle/>
                    <a:p>
                      <a:pPr/>
                      <a:r>
                        <a:rPr lang="en-US" sz="1200" dirty="0" smtClean="0">
                          <a:solidFill>
                            <a:srgbClr val="000000"/>
                          </a:solidFill>
                        </a:rPr>
                        <a:t>3</a:t>
                      </a:r>
                    </a:p>
                  </a:txBody>
                  <a:tcPr marL="88900" marR="88900" marT="88900" marB="88900">
                    <a:lnL w="12700" cap="flat" cmpd="sng" algn="ctr">
                      <a:solidFill>
                        <a:srgbClr val="696969"/>
                      </a:solidFill>
                      <a:prstDash val="solid"/>
                      <a:round/>
                      <a:headEnd type="none" w="med" len="med"/>
                      <a:tailEnd type="none" w="med" len="med"/>
                    </a:lnL>
                    <a:lnR w="12700" cap="flat" cmpd="sng" algn="ctr">
                      <a:solidFill>
                        <a:srgbClr val="696969"/>
                      </a:solidFill>
                      <a:prstDash val="solid"/>
                      <a:round/>
                      <a:headEnd type="none" w="med" len="med"/>
                      <a:tailEnd type="none" w="med" len="med"/>
                    </a:lnR>
                    <a:lnT w="12700" cap="flat" cmpd="sng" algn="ctr">
                      <a:solidFill>
                        <a:srgbClr val="696969"/>
                      </a:solidFill>
                      <a:prstDash val="solid"/>
                      <a:round/>
                      <a:headEnd type="none" w="med" len="med"/>
                      <a:tailEnd type="none" w="med" len="med"/>
                    </a:lnT>
                    <a:lnB w="12700" cap="flat" cmpd="sng" algn="ctr">
                      <a:solidFill>
                        <a:srgbClr val="696969"/>
                      </a:solidFill>
                      <a:prstDash val="solid"/>
                      <a:round/>
                      <a:headEnd type="none" w="med" len="med"/>
                      <a:tailEnd type="none" w="med" len="med"/>
                    </a:lnB>
                    <a:solidFill>
                      <a:srgbClr val="F1F1F1"/>
                    </a:solidFill>
                  </a:tcPr>
                </a:tc>
              </a:tr>
              <a:tr h="0">
                <a:tc>
                  <a:txBody>
                    <a:bodyPr/>
                    <a:lstStyle/>
                    <a:p>
                      <a:pPr algn="r"/>
                      <a:r>
                        <a:rPr lang="en-US" sz="1200" dirty="0" smtClean="0">
                          <a:solidFill>
                            <a:srgbClr val="99ABCC"/>
                          </a:solidFill>
                        </a:rPr>
                        <a:t>Text Objects</a:t>
                      </a:r>
                    </a:p>
                  </a:txBody>
                  <a:tcPr marL="88900" marR="88900" marT="88900" marB="88900">
                    <a:lnL w="12700" cap="flat" cmpd="sng" algn="ctr">
                      <a:solidFill>
                        <a:srgbClr val="696969"/>
                      </a:solidFill>
                      <a:prstDash val="solid"/>
                      <a:round/>
                      <a:headEnd type="none" w="med" len="med"/>
                      <a:tailEnd type="none" w="med" len="med"/>
                    </a:lnL>
                    <a:lnR w="12700" cap="flat" cmpd="sng" algn="ctr">
                      <a:solidFill>
                        <a:srgbClr val="696969"/>
                      </a:solidFill>
                      <a:prstDash val="solid"/>
                      <a:round/>
                      <a:headEnd type="none" w="med" len="med"/>
                      <a:tailEnd type="none" w="med" len="med"/>
                    </a:lnR>
                    <a:lnT w="12700" cap="flat" cmpd="sng" algn="ctr">
                      <a:solidFill>
                        <a:srgbClr val="696969"/>
                      </a:solidFill>
                      <a:prstDash val="solid"/>
                      <a:round/>
                      <a:headEnd type="none" w="med" len="med"/>
                      <a:tailEnd type="none" w="med" len="med"/>
                    </a:lnT>
                    <a:lnB w="12700" cap="flat" cmpd="sng" algn="ctr">
                      <a:solidFill>
                        <a:srgbClr val="696969"/>
                      </a:solidFill>
                      <a:prstDash val="solid"/>
                      <a:round/>
                      <a:headEnd type="none" w="med" len="med"/>
                      <a:tailEnd type="none" w="med" len="med"/>
                    </a:lnB>
                    <a:solidFill>
                      <a:srgbClr val="F1F1F1"/>
                    </a:solidFill>
                  </a:tcPr>
                </a:tc>
                <a:tc>
                  <a:txBody>
                    <a:bodyPr/>
                    <a:lstStyle/>
                    <a:p>
                      <a:pPr algn="ctr"/>
                      <a:r>
                        <a:rPr lang="en-US" sz="1200" dirty="0" smtClean="0">
                          <a:solidFill>
                            <a:srgbClr val="0000EE"/>
                          </a:solidFill>
                        </a:rPr>
                        <a:t>2nd cell</a:t>
                      </a:r>
                    </a:p>
                  </a:txBody>
                  <a:tcPr marL="88900" marR="88900" marT="88900" marB="88900">
                    <a:lnL w="12700" cap="flat" cmpd="sng" algn="ctr">
                      <a:solidFill>
                        <a:srgbClr val="696969"/>
                      </a:solidFill>
                      <a:prstDash val="solid"/>
                      <a:round/>
                      <a:headEnd type="none" w="med" len="med"/>
                      <a:tailEnd type="none" w="med" len="med"/>
                    </a:lnL>
                    <a:lnR w="12700" cap="flat" cmpd="sng" algn="ctr">
                      <a:solidFill>
                        <a:srgbClr val="696969"/>
                      </a:solidFill>
                      <a:prstDash val="solid"/>
                      <a:round/>
                      <a:headEnd type="none" w="med" len="med"/>
                      <a:tailEnd type="none" w="med" len="med"/>
                    </a:lnR>
                    <a:lnT w="12700" cap="flat" cmpd="sng" algn="ctr">
                      <a:solidFill>
                        <a:srgbClr val="696969"/>
                      </a:solidFill>
                      <a:prstDash val="solid"/>
                      <a:round/>
                      <a:headEnd type="none" w="med" len="med"/>
                      <a:tailEnd type="none" w="med" len="med"/>
                    </a:lnT>
                    <a:lnB w="12700" cap="flat" cmpd="sng" algn="ctr">
                      <a:solidFill>
                        <a:srgbClr val="696969"/>
                      </a:solidFill>
                      <a:prstDash val="solid"/>
                      <a:round/>
                      <a:headEnd type="none" w="med" len="med"/>
                      <a:tailEnd type="none" w="med" len="med"/>
                    </a:lnB>
                    <a:solidFill>
                      <a:srgbClr val="F1F1F1"/>
                    </a:solidFill>
                  </a:tcPr>
                </a:tc>
                <a:tc>
                  <a:txBody>
                    <a:bodyPr/>
                    <a:lstStyle/>
                    <a:p>
                      <a:pPr/>
                      <a:r>
                        <a:rPr lang="en-US" sz="1200" dirty="0" smtClean="0">
                          <a:solidFill>
                            <a:srgbClr val="0088CC"/>
                          </a:solidFill>
                        </a:rPr>
                        <a:t>3</a:t>
                      </a:r>
                    </a:p>
                  </a:txBody>
                  <a:tcPr marL="88900" marR="88900" marT="88900" marB="88900">
                    <a:lnL w="12700" cap="flat" cmpd="sng" algn="ctr">
                      <a:solidFill>
                        <a:srgbClr val="696969"/>
                      </a:solidFill>
                      <a:prstDash val="solid"/>
                      <a:round/>
                      <a:headEnd type="none" w="med" len="med"/>
                      <a:tailEnd type="none" w="med" len="med"/>
                    </a:lnL>
                    <a:lnR w="12700" cap="flat" cmpd="sng" algn="ctr">
                      <a:solidFill>
                        <a:srgbClr val="696969"/>
                      </a:solidFill>
                      <a:prstDash val="solid"/>
                      <a:round/>
                      <a:headEnd type="none" w="med" len="med"/>
                      <a:tailEnd type="none" w="med" len="med"/>
                    </a:lnR>
                    <a:lnT w="12700" cap="flat" cmpd="sng" algn="ctr">
                      <a:solidFill>
                        <a:srgbClr val="696969"/>
                      </a:solidFill>
                      <a:prstDash val="solid"/>
                      <a:round/>
                      <a:headEnd type="none" w="med" len="med"/>
                      <a:tailEnd type="none" w="med" len="med"/>
                    </a:lnT>
                    <a:lnB w="12700" cap="flat" cmpd="sng" algn="ctr">
                      <a:solidFill>
                        <a:srgbClr val="696969"/>
                      </a:solidFill>
                      <a:prstDash val="solid"/>
                      <a:round/>
                      <a:headEnd type="none" w="med" len="med"/>
                      <a:tailEnd type="none" w="med" len="med"/>
                    </a:lnB>
                    <a:solidFill>
                      <a:srgbClr val="F1F1F1"/>
                    </a:solidFill>
                  </a:tcPr>
                </a:tc>
              </a:tr>
            </a:tbl>
          </a:graphicData>
        </a:graphic>
      </p:graphicFrame>
      <p:sp>
        <p:nvSpPr>
          <p:cNvPr id="12" name="Object 11"/>
          <p:cNvSpPr/>
          <p:nvPr/>
        </p:nvSpPr>
        <p:spPr>
          <a:xfrm>
            <a:off x="457200" y="3566160"/>
            <a:ext cx="3657600" cy="274320"/>
          </a:xfrm>
          <a:prstGeom prst="rect">
            <a:avLst/>
          </a:prstGeom>
          <a:solidFill>
            <a:srgbClr val="FFFFFF"/>
          </a:solidFill>
        </p:spPr>
        <p:txBody>
          <a:bodyPr wrap="square" rtlCol="0" anchor="ctr"/>
          <a:lstStyle/>
          <a:p>
            <a:pPr/>
            <a:r>
              <a:rPr lang="en-US" sz="1800" dirty="0" smtClean="0">
                <a:solidFill>
                  <a:srgbClr val="0088CC"/>
                </a:solidFill>
                <a:latin typeface="Arial" pitchFamily="34" charset="0"/>
                <a:cs typeface="Arial" pitchFamily="34" charset="0"/>
              </a:rPr>
              <a:t>Complex Cell Border:</a:t>
            </a:r>
          </a:p>
        </p:txBody>
      </p:sp>
      <p:graphicFrame>
        <p:nvGraphicFramePr>
          <p:cNvPr id="201" name="Table 200"/>
          <p:cNvGraphicFramePr>
            <a:graphicFrameLocks noGrp="1"/>
          </p:cNvGraphicFramePr>
          <p:nvPr>
            <p:extLst>
              <p:ext uri="{D42A27DB-BD31-4B8C-83A1-F6EECF244321}">
                <p14:modId xmlns:p14="http://schemas.microsoft.com/office/powerpoint/2010/main" val="1579011935"/>
              </p:ext>
            </p:extLst>
          </p:nvPr>
        </p:nvGraphicFramePr>
        <p:xfrm>
          <a:off x="457200" y="3931920"/>
          <a:ext cx="11247120" cy="914400"/>
        </p:xfrm>
        <a:graphic>
          <a:graphicData uri="http://schemas.openxmlformats.org/drawingml/2006/table">
            <a:tbl>
              <a:tblPr/>
              <a:tblGrid>
                <a:gridCol w="11247120"/>
              </a:tblGrid>
              <a:tr h="1371600">
                <a:tc>
                  <a:txBody>
                    <a:bodyPr/>
                    <a:lstStyle/>
                    <a:p>
                      <a:pPr algn="ctr"/>
                      <a:r>
                        <a:rPr lang="en-US" sz="1800" dirty="0" smtClean="0">
                          <a:solidFill>
                            <a:srgbClr val="3D3D3D"/>
                          </a:solidFill>
                        </a:rPr>
                        <a:t>Borders!</a:t>
                      </a:r>
                    </a:p>
                  </a:txBody>
                  <a:tcPr marL="38100" marR="38100" marT="38100" marB="38100" anchor="ctr">
                    <a:lnL w="88900" cap="flat" cmpd="sng" algn="ctr">
                      <a:solidFill>
                        <a:srgbClr val="9e9e9e"/>
                      </a:solidFill>
                    </a:lnL>
                    <a:lnR w="38100" cap="flat" cmpd="sng" algn="ctr">
                      <a:solidFill>
                        <a:srgbClr val="00ff00"/>
                      </a:solidFill>
                    </a:lnR>
                    <a:lnT w="12700" cap="flat" cmpd="sng" algn="ctr">
                      <a:solidFill>
                        <a:srgbClr val="FF0000"/>
                      </a:solidFill>
                    </a:lnT>
                    <a:lnB w="63500" cap="flat" cmpd="sng" algn="ctr">
                      <a:solidFill>
                        <a:srgbClr val="0000ff"/>
                      </a:solidFill>
                    </a:lnB>
                    <a:solidFill>
                      <a:srgbClr val="F5F5F5"/>
                    </a:solidFill>
                  </a:tcPr>
                </a:tc>
              </a:tr>
            </a:tbl>
          </a:graphicData>
        </a:graphic>
      </p:graphicFrame>
      <p:sp>
        <p:nvSpPr>
          <p:cNvPr id="14" name="Object 13"/>
          <p:cNvSpPr/>
          <p:nvPr/>
        </p:nvSpPr>
        <p:spPr>
          <a:xfrm>
            <a:off x="457200" y="5577840"/>
            <a:ext cx="3657600" cy="274320"/>
          </a:xfrm>
          <a:prstGeom prst="rect">
            <a:avLst/>
          </a:prstGeom>
          <a:solidFill>
            <a:srgbClr val="FFFFFF"/>
          </a:solidFill>
        </p:spPr>
        <p:txBody>
          <a:bodyPr wrap="square" rtlCol="0" anchor="ctr"/>
          <a:lstStyle/>
          <a:p>
            <a:pPr/>
            <a:r>
              <a:rPr lang="en-US" sz="1800" dirty="0" smtClean="0">
                <a:solidFill>
                  <a:srgbClr val="0088CC"/>
                </a:solidFill>
                <a:latin typeface="Arial" pitchFamily="34" charset="0"/>
                <a:cs typeface="Arial" pitchFamily="34" charset="0"/>
              </a:rPr>
              <a:t>Escaped Invalid Chars:</a:t>
            </a:r>
          </a:p>
        </p:txBody>
      </p:sp>
      <p:graphicFrame>
        <p:nvGraphicFramePr>
          <p:cNvPr id="221" name="Table 220"/>
          <p:cNvGraphicFramePr>
            <a:graphicFrameLocks noGrp="1"/>
          </p:cNvGraphicFramePr>
          <p:nvPr>
            <p:extLst>
              <p:ext uri="{D42A27DB-BD31-4B8C-83A1-F6EECF244321}">
                <p14:modId xmlns:p14="http://schemas.microsoft.com/office/powerpoint/2010/main" val="1579011935"/>
              </p:ext>
            </p:extLst>
          </p:nvPr>
        </p:nvGraphicFramePr>
        <p:xfrm>
          <a:off x="457200" y="5943600"/>
          <a:ext cx="11247120" cy="914400"/>
        </p:xfrm>
        <a:graphic>
          <a:graphicData uri="http://schemas.openxmlformats.org/drawingml/2006/table">
            <a:tbl>
              <a:tblPr/>
              <a:tblGrid>
                <a:gridCol w="1874520"/>
                <a:gridCol w="1874520"/>
                <a:gridCol w="1874520"/>
                <a:gridCol w="1874520"/>
                <a:gridCol w="1874520"/>
                <a:gridCol w="1874520"/>
              </a:tblGrid>
              <a:tr h="457200">
                <a:tc>
                  <a:txBody>
                    <a:bodyPr/>
                    <a:lstStyle/>
                    <a:p>
                      <a:pPr algn="ctr"/>
                      <a:r>
                        <a:rPr lang="en-US" sz="1200" dirty="0" smtClean="0">
                          <a:solidFill>
                            <a:srgbClr val="3D3D3D"/>
                          </a:solidFill>
                        </a:rPr>
                        <a:t>&lt;</a:t>
                      </a:r>
                    </a:p>
                  </a:txBody>
                  <a:tcPr marL="38100" marR="38100" marT="38100" marB="38100" anchor="ctr">
                    <a:lnL w="12700" cap="flat" cmpd="sng" algn="ctr">
                      <a:solidFill>
                        <a:srgbClr val="FFFFFF"/>
                      </a:solidFill>
                    </a:lnL>
                    <a:lnR w="12700" cap="flat" cmpd="sng" algn="ctr">
                      <a:solidFill>
                        <a:srgbClr val="FFFFFF"/>
                      </a:solidFill>
                    </a:lnR>
                    <a:lnT w="12700" cap="flat" cmpd="sng" algn="ctr">
                      <a:solidFill>
                        <a:srgbClr val="FFFFFF"/>
                      </a:solidFill>
                    </a:lnT>
                    <a:lnB w="12700" cap="flat" cmpd="sng" algn="ctr">
                      <a:solidFill>
                        <a:srgbClr val="FFFFFF"/>
                      </a:solidFill>
                    </a:lnB>
                    <a:solidFill>
                      <a:srgbClr val="F5F5F5"/>
                    </a:solidFill>
                  </a:tcPr>
                </a:tc>
                <a:tc>
                  <a:txBody>
                    <a:bodyPr/>
                    <a:lstStyle/>
                    <a:p>
                      <a:pPr algn="ctr"/>
                      <a:r>
                        <a:rPr lang="en-US" sz="1200" dirty="0" smtClean="0">
                          <a:solidFill>
                            <a:srgbClr val="3D3D3D"/>
                          </a:solidFill>
                        </a:rPr>
                        <a:t>&gt;</a:t>
                      </a:r>
                    </a:p>
                  </a:txBody>
                  <a:tcPr marL="38100" marR="38100" marT="38100" marB="38100" anchor="ctr">
                    <a:lnL w="12700" cap="flat" cmpd="sng" algn="ctr">
                      <a:solidFill>
                        <a:srgbClr val="FFFFFF"/>
                      </a:solidFill>
                    </a:lnL>
                    <a:lnR w="12700" cap="flat" cmpd="sng" algn="ctr">
                      <a:solidFill>
                        <a:srgbClr val="FFFFFF"/>
                      </a:solidFill>
                    </a:lnR>
                    <a:lnT w="12700" cap="flat" cmpd="sng" algn="ctr">
                      <a:solidFill>
                        <a:srgbClr val="FFFFFF"/>
                      </a:solidFill>
                    </a:lnT>
                    <a:lnB w="12700" cap="flat" cmpd="sng" algn="ctr">
                      <a:solidFill>
                        <a:srgbClr val="FFFFFF"/>
                      </a:solidFill>
                    </a:lnB>
                    <a:solidFill>
                      <a:srgbClr val="F5F5F5"/>
                    </a:solidFill>
                  </a:tcPr>
                </a:tc>
                <a:tc>
                  <a:txBody>
                    <a:bodyPr/>
                    <a:lstStyle/>
                    <a:p>
                      <a:pPr algn="ctr"/>
                      <a:r>
                        <a:rPr lang="en-US" sz="1200" dirty="0" smtClean="0">
                          <a:solidFill>
                            <a:srgbClr val="3D3D3D"/>
                          </a:solidFill>
                        </a:rPr>
                        <a:t>"</a:t>
                      </a:r>
                    </a:p>
                  </a:txBody>
                  <a:tcPr marL="38100" marR="38100" marT="38100" marB="38100" anchor="ctr">
                    <a:lnL w="12700" cap="flat" cmpd="sng" algn="ctr">
                      <a:solidFill>
                        <a:srgbClr val="FFFFFF"/>
                      </a:solidFill>
                    </a:lnL>
                    <a:lnR w="12700" cap="flat" cmpd="sng" algn="ctr">
                      <a:solidFill>
                        <a:srgbClr val="FFFFFF"/>
                      </a:solidFill>
                    </a:lnR>
                    <a:lnT w="12700" cap="flat" cmpd="sng" algn="ctr">
                      <a:solidFill>
                        <a:srgbClr val="FFFFFF"/>
                      </a:solidFill>
                    </a:lnT>
                    <a:lnB w="12700" cap="flat" cmpd="sng" algn="ctr">
                      <a:solidFill>
                        <a:srgbClr val="FFFFFF"/>
                      </a:solidFill>
                    </a:lnB>
                    <a:solidFill>
                      <a:srgbClr val="F5F5F5"/>
                    </a:solidFill>
                  </a:tcPr>
                </a:tc>
                <a:tc>
                  <a:txBody>
                    <a:bodyPr/>
                    <a:lstStyle/>
                    <a:p>
                      <a:pPr algn="ctr"/>
                      <a:r>
                        <a:rPr lang="en-US" sz="1200" dirty="0" smtClean="0">
                          <a:solidFill>
                            <a:srgbClr val="3D3D3D"/>
                          </a:solidFill>
                        </a:rPr>
                        <a:t>'</a:t>
                      </a:r>
                    </a:p>
                  </a:txBody>
                  <a:tcPr marL="38100" marR="38100" marT="38100" marB="38100" anchor="ctr">
                    <a:lnL w="12700" cap="flat" cmpd="sng" algn="ctr">
                      <a:solidFill>
                        <a:srgbClr val="FFFFFF"/>
                      </a:solidFill>
                    </a:lnL>
                    <a:lnR w="12700" cap="flat" cmpd="sng" algn="ctr">
                      <a:solidFill>
                        <a:srgbClr val="FFFFFF"/>
                      </a:solidFill>
                    </a:lnR>
                    <a:lnT w="12700" cap="flat" cmpd="sng" algn="ctr">
                      <a:solidFill>
                        <a:srgbClr val="FFFFFF"/>
                      </a:solidFill>
                    </a:lnT>
                    <a:lnB w="12700" cap="flat" cmpd="sng" algn="ctr">
                      <a:solidFill>
                        <a:srgbClr val="FFFFFF"/>
                      </a:solidFill>
                    </a:lnB>
                    <a:solidFill>
                      <a:srgbClr val="F5F5F5"/>
                    </a:solidFill>
                  </a:tcPr>
                </a:tc>
                <a:tc>
                  <a:txBody>
                    <a:bodyPr/>
                    <a:lstStyle/>
                    <a:p>
                      <a:pPr algn="ctr"/>
                      <a:r>
                        <a:rPr lang="en-US" sz="1200" dirty="0" smtClean="0">
                          <a:solidFill>
                            <a:srgbClr val="3D3D3D"/>
                          </a:solidFill>
                        </a:rPr>
                        <a:t>&amp;</a:t>
                      </a:r>
                    </a:p>
                  </a:txBody>
                  <a:tcPr marL="38100" marR="38100" marT="38100" marB="38100" anchor="ctr">
                    <a:lnL w="12700" cap="flat" cmpd="sng" algn="ctr">
                      <a:solidFill>
                        <a:srgbClr val="FFFFFF"/>
                      </a:solidFill>
                    </a:lnL>
                    <a:lnR w="12700" cap="flat" cmpd="sng" algn="ctr">
                      <a:solidFill>
                        <a:srgbClr val="FFFFFF"/>
                      </a:solidFill>
                    </a:lnR>
                    <a:lnT w="12700" cap="flat" cmpd="sng" algn="ctr">
                      <a:solidFill>
                        <a:srgbClr val="FFFFFF"/>
                      </a:solidFill>
                    </a:lnT>
                    <a:lnB w="12700" cap="flat" cmpd="sng" algn="ctr">
                      <a:solidFill>
                        <a:srgbClr val="FFFFFF"/>
                      </a:solidFill>
                    </a:lnB>
                    <a:solidFill>
                      <a:srgbClr val="F5F5F5"/>
                    </a:solidFill>
                  </a:tcPr>
                </a:tc>
                <a:tc>
                  <a:txBody>
                    <a:bodyPr/>
                    <a:lstStyle/>
                    <a:p>
                      <a:pPr algn="ctr"/>
                      <a:r>
                        <a:rPr lang="en-US" sz="1200" dirty="0" smtClean="0">
                          <a:solidFill>
                            <a:srgbClr val="3D3D3D"/>
                          </a:solidFill>
                        </a:rPr>
                        <a:t>plain</a:t>
                      </a:r>
                    </a:p>
                  </a:txBody>
                  <a:tcPr marL="38100" marR="38100" marT="38100" marB="38100" anchor="ctr">
                    <a:lnL w="12700" cap="flat" cmpd="sng" algn="ctr">
                      <a:solidFill>
                        <a:srgbClr val="FFFFFF"/>
                      </a:solidFill>
                    </a:lnL>
                    <a:lnR w="12700" cap="flat" cmpd="sng" algn="ctr">
                      <a:solidFill>
                        <a:srgbClr val="FFFFFF"/>
                      </a:solidFill>
                    </a:lnR>
                    <a:lnT w="12700" cap="flat" cmpd="sng" algn="ctr">
                      <a:solidFill>
                        <a:srgbClr val="FFFFFF"/>
                      </a:solidFill>
                    </a:lnT>
                    <a:lnB w="12700" cap="flat" cmpd="sng" algn="ctr">
                      <a:solidFill>
                        <a:srgbClr val="FFFFFF"/>
                      </a:solidFill>
                    </a:lnB>
                    <a:solidFill>
                      <a:srgbClr val="F5F5F5"/>
                    </a:solidFill>
                  </a:tcPr>
                </a:tc>
              </a:tr>
            </a:tbl>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spTree>
      <p:nvGrpSpPr>
        <p:cNvPr id="1" name=""/>
        <p:cNvGrpSpPr/>
        <p:nvPr/>
      </p:nvGrpSpPr>
      <p:grpSpPr>
        <a:xfrm>
          <a:off x="0" y="0"/>
          <a:ext cx="0" cy="0"/>
          <a:chOff x="0" y="0"/>
          <a:chExt cx="0" cy="0"/>
        </a:xfrm>
      </p:grpSpPr>
      <p:graphicFrame>
        <p:nvGraphicFramePr>
          <p:cNvPr id="22" name="Table 21"/>
          <p:cNvGraphicFramePr>
            <a:graphicFrameLocks noGrp="1"/>
          </p:cNvGraphicFramePr>
          <p:nvPr>
            <p:extLst>
              <p:ext uri="{D42A27DB-BD31-4B8C-83A1-F6EECF244321}">
                <p14:modId xmlns:p14="http://schemas.microsoft.com/office/powerpoint/2010/main" val="1579011935"/>
              </p:ext>
            </p:extLst>
          </p:nvPr>
        </p:nvGraphicFramePr>
        <p:xfrm>
          <a:off x="457200" y="118872"/>
          <a:ext cx="11430000" cy="274320"/>
        </p:xfrm>
        <a:graphic>
          <a:graphicData uri="http://schemas.openxmlformats.org/drawingml/2006/table">
            <a:tbl>
              <a:tblPr/>
              <a:tblGrid>
                <a:gridCol w="11430000"/>
              </a:tblGrid>
              <a:tr h="274320">
                <a:tc>
                  <a:txBody>
                    <a:bodyPr/>
                    <a:lstStyle/>
                    <a:p>
                      <a:pPr/>
                      <a:r>
                        <a:rPr lang="en-US" sz="1200" dirty="0" smtClean="0">
                          <a:solidFill>
                            <a:srgbClr val="9F9F9F"/>
                          </a:solidFill>
                        </a:rPr>
                        <a:t>Table Examples 5</a:t>
                      </a:r>
                    </a:p>
                  </a:txBody>
                  <a:tcPr marL="38100" marR="38100" marT="38100" marB="38100">
                    <a:lnL w="0">
                      <a:miter lim="400000"/>
                    </a:lnL>
                    <a:lnR w="0">
                      <a:miter lim="400000"/>
                    </a:lnR>
                    <a:lnT w="0">
                      <a:miter lim="400000"/>
                    </a:lnT>
                    <a:lnB w="12700" cap="flat" cmpd="sng" algn="ctr">
                      <a:solidFill>
                        <a:srgbClr val="CFCFCF"/>
                      </a:solidFill>
                    </a:lnB>
                  </a:tcPr>
                </a:tc>
              </a:tr>
            </a:tbl>
          </a:graphicData>
        </a:graphic>
      </p:graphicFrame>
      <p:sp>
        <p:nvSpPr>
          <p:cNvPr id="3" name="Object 2"/>
          <p:cNvSpPr/>
          <p:nvPr/>
        </p:nvSpPr>
        <p:spPr>
          <a:xfrm>
            <a:off x="457200" y="457200"/>
            <a:ext cx="11582396" cy="457200"/>
          </a:xfrm>
          <a:prstGeom prst="rect">
            <a:avLst/>
          </a:prstGeom>
          <a:noFill/>
        </p:spPr>
        <p:txBody>
          <a:bodyPr wrap="square" rtlCol="0" anchor="ctr"/>
          <a:lstStyle/>
          <a:p>
            <a:pPr/>
            <a:r>
              <a:rPr lang="en-US" sz="1400" dirty="0" smtClean="0">
                <a:solidFill>
                  <a:srgbClr val="000000"/>
                </a:solidFill>
              </a:rPr>
              <a:t>The following textbox and table cell use the same array of text/options objects, making word-level formatting familiar and consistent across the library.</a:t>
            </a:r>
          </a:p>
        </p:txBody>
      </p:sp>
      <p:sp>
        <p:nvSpPr>
          <p:cNvPr id="4" name="Object 3"/>
          <p:cNvSpPr/>
          <p:nvPr/>
        </p:nvSpPr>
        <p:spPr>
          <a:xfrm>
            <a:off x="914400" y="1005840"/>
            <a:ext cx="10058400" cy="1371600"/>
          </a:xfrm>
          <a:prstGeom prst="rect">
            <a:avLst/>
          </a:prstGeom>
          <a:solidFill>
            <a:srgbClr val="F1F1F1"/>
          </a:solidFill>
        </p:spPr>
        <p:txBody>
          <a:bodyPr wrap="square" rtlCol="0" anchor="ctr"/>
          <a:lstStyle/>
          <a:p>
            <a:pPr/>
            <a:r>
              <a:rPr lang="en-US" sz="1400" dirty="0" smtClean="0">
                <a:solidFill>
                  <a:srgbClr val="333333"/>
                </a:solidFill>
                <a:latin typeface="Courier" pitchFamily="34" charset="0"/>
                <a:cs typeface="Courier" pitchFamily="34" charset="0"/>
              </a:rPr>
              <a:t>[
</a:t>
            </a:r>
            <a:r>
              <a:rPr lang="en-US" sz="1400" dirty="0" smtClean="0">
                <a:solidFill>
                  <a:srgbClr val="333333"/>
                </a:solidFill>
                <a:latin typeface="Courier" pitchFamily="34" charset="0"/>
                <a:cs typeface="Courier" pitchFamily="34" charset="0"/>
              </a:rPr>
              <a:t/>
            </a:r>
            <a:r>
              <a:rPr lang="en-US" sz="1400" dirty="0" smtClean="0">
                <a:solidFill>
                  <a:srgbClr val="333333"/>
                </a:solidFill>
                <a:latin typeface="Courier" pitchFamily="34" charset="0"/>
                <a:cs typeface="Courier" pitchFamily="34" charset="0"/>
              </a:rPr>
              <a:t>  { text:'1st line', options:{ font_size:24, color:'99ABCC', align:'r', breakLine:true } },
</a:t>
            </a:r>
            <a:r>
              <a:rPr lang="en-US" sz="1400" dirty="0" smtClean="0">
                <a:solidFill>
                  <a:srgbClr val="333333"/>
                </a:solidFill>
                <a:latin typeface="Courier" pitchFamily="34" charset="0"/>
                <a:cs typeface="Courier" pitchFamily="34" charset="0"/>
              </a:rPr>
              <a:t/>
            </a:r>
            <a:r>
              <a:rPr lang="en-US" sz="1400" dirty="0" smtClean="0">
                <a:solidFill>
                  <a:srgbClr val="333333"/>
                </a:solidFill>
                <a:latin typeface="Courier" pitchFamily="34" charset="0"/>
                <a:cs typeface="Courier" pitchFamily="34" charset="0"/>
              </a:rPr>
              <a:t>  { text:'2nd line', options:{ font_size:36, color:'FFFF00', align:'c', breakLine:true } },
</a:t>
            </a:r>
            <a:r>
              <a:rPr lang="en-US" sz="1400" dirty="0" smtClean="0">
                <a:solidFill>
                  <a:srgbClr val="333333"/>
                </a:solidFill>
                <a:latin typeface="Courier" pitchFamily="34" charset="0"/>
                <a:cs typeface="Courier" pitchFamily="34" charset="0"/>
              </a:rPr>
              <a:t/>
            </a:r>
            <a:r>
              <a:rPr lang="en-US" sz="1400" dirty="0" smtClean="0">
                <a:solidFill>
                  <a:srgbClr val="333333"/>
                </a:solidFill>
                <a:latin typeface="Courier" pitchFamily="34" charset="0"/>
                <a:cs typeface="Courier" pitchFamily="34" charset="0"/>
              </a:rPr>
              <a:t>  { text:'3rd line', options:{ font_size:48, color:'0088CC', align:'l' } }
</a:t>
            </a:r>
            <a:r>
              <a:rPr lang="en-US" sz="1400" dirty="0" smtClean="0">
                <a:solidFill>
                  <a:srgbClr val="333333"/>
                </a:solidFill>
                <a:latin typeface="Courier" pitchFamily="34" charset="0"/>
                <a:cs typeface="Courier" pitchFamily="34" charset="0"/>
              </a:rPr>
              <a:t/>
            </a:r>
            <a:r>
              <a:rPr lang="en-US" sz="1400" dirty="0" smtClean="0">
                <a:solidFill>
                  <a:srgbClr val="333333"/>
                </a:solidFill>
                <a:latin typeface="Courier" pitchFamily="34" charset="0"/>
                <a:cs typeface="Courier" pitchFamily="34" charset="0"/>
              </a:rPr>
              <a:t>]
</a:t>
            </a:r>
            <a:r>
              <a:rPr lang="en-US" sz="1400" dirty="0" smtClean="0">
                <a:solidFill>
                  <a:srgbClr val="333333"/>
                </a:solidFill>
                <a:latin typeface="Courier" pitchFamily="34" charset="0"/>
                <a:cs typeface="Courier" pitchFamily="34" charset="0"/>
              </a:rPr>
              <a:t/>
            </a:r>
          </a:p>
        </p:txBody>
      </p:sp>
      <p:sp>
        <p:nvSpPr>
          <p:cNvPr id="5" name="Object 4"/>
          <p:cNvSpPr/>
          <p:nvPr/>
        </p:nvSpPr>
        <p:spPr>
          <a:xfrm>
            <a:off x="914400" y="2560320"/>
            <a:ext cx="2743200" cy="274320"/>
          </a:xfrm>
          <a:prstGeom prst="rect">
            <a:avLst/>
          </a:prstGeom>
          <a:noFill/>
        </p:spPr>
        <p:txBody>
          <a:bodyPr wrap="square" rtlCol="0" anchor="ctr"/>
          <a:lstStyle/>
          <a:p>
            <a:pPr/>
            <a:r>
              <a:rPr lang="en-US" sz="1800" dirty="0" smtClean="0">
                <a:solidFill>
                  <a:srgbClr val="0088CC"/>
                </a:solidFill>
                <a:latin typeface="Arial" pitchFamily="34" charset="0"/>
                <a:cs typeface="Arial" pitchFamily="34" charset="0"/>
              </a:rPr>
              <a:t>Textbox:</a:t>
            </a:r>
          </a:p>
        </p:txBody>
      </p:sp>
      <p:sp>
        <p:nvSpPr>
          <p:cNvPr id="6" name="Object 5"/>
          <p:cNvSpPr/>
          <p:nvPr/>
        </p:nvSpPr>
        <p:spPr>
          <a:xfrm>
            <a:off x="2286000" y="2560320"/>
            <a:ext cx="8229600" cy="1828800"/>
          </a:xfrm>
          <a:prstGeom prst="rect">
            <a:avLst/>
          </a:prstGeom>
          <a:solidFill>
            <a:srgbClr val="232323"/>
          </a:solidFill>
        </p:spPr>
        <p:txBody>
          <a:bodyPr wrap="square" rtlCol="0"/>
          <a:lstStyle/>
          <a:p>
            <a:pPr algn="r"/>
            <a:r>
              <a:rPr lang="en-US" sz="2400" dirty="0" smtClean="0">
                <a:solidFill>
                  <a:srgbClr val="99ABCC"/>
                </a:solidFill>
              </a:rPr>
              <a:t>1st line</a:t>
            </a:r>
          </a:p>
          <a:p>
            <a:pPr algn="ctr"/>
            <a:r>
              <a:rPr lang="en-US" sz="3600" dirty="0" smtClean="0">
                <a:solidFill>
                  <a:srgbClr val="FFFF00"/>
                </a:solidFill>
              </a:rPr>
              <a:t>2nd line</a:t>
            </a:r>
          </a:p>
          <a:p>
            <a:pPr/>
            <a:r>
              <a:rPr lang="en-US" sz="4800" dirty="0" smtClean="0">
                <a:solidFill>
                  <a:srgbClr val="0088CC"/>
                </a:solidFill>
              </a:rPr>
              <a:t>3rd line</a:t>
            </a:r>
          </a:p>
        </p:txBody>
      </p:sp>
      <p:sp>
        <p:nvSpPr>
          <p:cNvPr id="7" name="Object 6"/>
          <p:cNvSpPr/>
          <p:nvPr/>
        </p:nvSpPr>
        <p:spPr>
          <a:xfrm>
            <a:off x="914400" y="4572000"/>
            <a:ext cx="2743200" cy="274320"/>
          </a:xfrm>
          <a:prstGeom prst="rect">
            <a:avLst/>
          </a:prstGeom>
          <a:noFill/>
        </p:spPr>
        <p:txBody>
          <a:bodyPr wrap="square" rtlCol="0" anchor="ctr"/>
          <a:lstStyle/>
          <a:p>
            <a:pPr/>
            <a:r>
              <a:rPr lang="en-US" sz="1800" dirty="0" smtClean="0">
                <a:solidFill>
                  <a:srgbClr val="0088CC"/>
                </a:solidFill>
                <a:latin typeface="Arial" pitchFamily="34" charset="0"/>
                <a:cs typeface="Arial" pitchFamily="34" charset="0"/>
              </a:rPr>
              <a:t>Table:</a:t>
            </a:r>
          </a:p>
        </p:txBody>
      </p:sp>
      <p:graphicFrame>
        <p:nvGraphicFramePr>
          <p:cNvPr id="43" name="Table 42"/>
          <p:cNvGraphicFramePr>
            <a:graphicFrameLocks noGrp="1"/>
          </p:cNvGraphicFramePr>
          <p:nvPr>
            <p:extLst>
              <p:ext uri="{D42A27DB-BD31-4B8C-83A1-F6EECF244321}">
                <p14:modId xmlns:p14="http://schemas.microsoft.com/office/powerpoint/2010/main" val="1579011935"/>
              </p:ext>
            </p:extLst>
          </p:nvPr>
        </p:nvGraphicFramePr>
        <p:xfrm>
          <a:off x="2286000" y="4572000"/>
          <a:ext cx="8229600" cy="1828800"/>
        </p:xfrm>
        <a:graphic>
          <a:graphicData uri="http://schemas.openxmlformats.org/drawingml/2006/table">
            <a:tbl>
              <a:tblPr/>
              <a:tblGrid>
                <a:gridCol w="1371600"/>
                <a:gridCol w="1371600"/>
                <a:gridCol w="5486400"/>
              </a:tblGrid>
              <a:tr h="1828800">
                <a:tc>
                  <a:txBody>
                    <a:bodyPr/>
                    <a:lstStyle/>
                    <a:p>
                      <a:pPr algn="ctr"/>
                      <a:r>
                        <a:rPr lang="en-US" sz="1200" dirty="0" smtClean="0">
                          <a:solidFill>
                            <a:srgbClr val="000000"/>
                          </a:solidFill>
                          <a:latin typeface="Arial" pitchFamily="34" charset="0"/>
                          <a:cs typeface="Arial" pitchFamily="34" charset="0"/>
                        </a:rPr>
                        <a:t>Cell 1A</a:t>
                      </a:r>
                    </a:p>
                  </a:txBody>
                  <a:tcPr marL="38100" marR="38100" marT="38100" marB="38100" anchor="ctr">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solidFill>
                      <a:srgbClr val="F1F1F1"/>
                    </a:solidFill>
                  </a:tcPr>
                </a:tc>
                <a:tc>
                  <a:txBody>
                    <a:bodyPr/>
                    <a:lstStyle/>
                    <a:p>
                      <a:pPr algn="ctr"/>
                      <a:r>
                        <a:rPr lang="en-US" sz="1200" dirty="0" smtClean="0">
                          <a:solidFill>
                            <a:srgbClr val="000000"/>
                          </a:solidFill>
                          <a:latin typeface="Courier" pitchFamily="34" charset="0"/>
                          <a:cs typeface="Courier" pitchFamily="34" charset="0"/>
                        </a:rPr>
                        <a:t>Cell 1B</a:t>
                      </a:r>
                    </a:p>
                  </a:txBody>
                  <a:tcPr marL="38100" marR="38100" marT="38100" marB="38100" anchor="ctr">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solidFill>
                      <a:srgbClr val="F1F1F1"/>
                    </a:solidFill>
                  </a:tcPr>
                </a:tc>
                <a:tc>
                  <a:txBody>
                    <a:bodyPr wrap="square" rtlCol="0" anchor="ctr"/>
                    <a:lstStyle/>
                    <a:p>
                      <a:pPr algn="r"/>
                      <a:r>
                        <a:rPr lang="en-US" sz="2400" dirty="0" smtClean="0">
                          <a:solidFill>
                            <a:srgbClr val="99ABCC"/>
                          </a:solidFill>
                        </a:rPr>
                        <a:t>1st line</a:t>
                      </a:r>
                    </a:p>
                    <a:p>
                      <a:pPr algn="ctr"/>
                      <a:r>
                        <a:rPr lang="en-US" sz="3600" dirty="0" smtClean="0">
                          <a:solidFill>
                            <a:srgbClr val="FFFF00"/>
                          </a:solidFill>
                        </a:rPr>
                        <a:t>2nd line</a:t>
                      </a:r>
                    </a:p>
                    <a:p>
                      <a:pPr/>
                      <a:r>
                        <a:rPr lang="en-US" sz="4800" dirty="0" smtClean="0">
                          <a:solidFill>
                            <a:srgbClr val="0088CC"/>
                          </a:solidFill>
                        </a:rPr>
                        <a:t>3rd line</a:t>
                      </a:r>
                    </a:p>
                  </a:txBody>
                  <a:tcPr marL="38100" marR="38100" marT="38100" marB="38100" anchor="ctr">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solidFill>
                      <a:srgbClr val="232323"/>
                    </a:solidFill>
                  </a:tcPr>
                </a:tc>
              </a:tr>
            </a:tbl>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spTree>
      <p:nvGrpSpPr>
        <p:cNvPr id="1" name=""/>
        <p:cNvGrpSpPr/>
        <p:nvPr/>
      </p:nvGrpSpPr>
      <p:grpSpPr>
        <a:xfrm>
          <a:off x="0" y="0"/>
          <a:ext cx="0" cy="0"/>
          <a:chOff x="0" y="0"/>
          <a:chExt cx="0" cy="0"/>
        </a:xfrm>
      </p:grpSpPr>
      <p:graphicFrame>
        <p:nvGraphicFramePr>
          <p:cNvPr id="23" name="Table 22"/>
          <p:cNvGraphicFramePr>
            <a:graphicFrameLocks noGrp="1"/>
          </p:cNvGraphicFramePr>
          <p:nvPr>
            <p:extLst>
              <p:ext uri="{D42A27DB-BD31-4B8C-83A1-F6EECF244321}">
                <p14:modId xmlns:p14="http://schemas.microsoft.com/office/powerpoint/2010/main" val="1579011935"/>
              </p:ext>
            </p:extLst>
          </p:nvPr>
        </p:nvGraphicFramePr>
        <p:xfrm>
          <a:off x="457200" y="118872"/>
          <a:ext cx="11430000" cy="274320"/>
        </p:xfrm>
        <a:graphic>
          <a:graphicData uri="http://schemas.openxmlformats.org/drawingml/2006/table">
            <a:tbl>
              <a:tblPr/>
              <a:tblGrid>
                <a:gridCol w="11430000"/>
              </a:tblGrid>
              <a:tr h="274320">
                <a:tc>
                  <a:txBody>
                    <a:bodyPr/>
                    <a:lstStyle/>
                    <a:p>
                      <a:pPr/>
                      <a:r>
                        <a:rPr lang="en-US" sz="1200" dirty="0" smtClean="0">
                          <a:solidFill>
                            <a:srgbClr val="9F9F9F"/>
                          </a:solidFill>
                        </a:rPr>
                        <a:t>Table Examples 6</a:t>
                      </a:r>
                    </a:p>
                  </a:txBody>
                  <a:tcPr marL="38100" marR="38100" marT="38100" marB="38100">
                    <a:lnL w="0">
                      <a:miter lim="400000"/>
                    </a:lnL>
                    <a:lnR w="0">
                      <a:miter lim="400000"/>
                    </a:lnR>
                    <a:lnT w="0">
                      <a:miter lim="400000"/>
                    </a:lnT>
                    <a:lnB w="12700" cap="flat" cmpd="sng" algn="ctr">
                      <a:solidFill>
                        <a:srgbClr val="CFCFCF"/>
                      </a:solidFill>
                    </a:lnB>
                  </a:tcPr>
                </a:tc>
              </a:tr>
            </a:tbl>
          </a:graphicData>
        </a:graphic>
      </p:graphicFrame>
      <p:sp>
        <p:nvSpPr>
          <p:cNvPr id="3" name="Object 2"/>
          <p:cNvSpPr/>
          <p:nvPr/>
        </p:nvSpPr>
        <p:spPr>
          <a:xfrm>
            <a:off x="457200" y="640080"/>
            <a:ext cx="3657600" cy="274320"/>
          </a:xfrm>
          <a:prstGeom prst="rect">
            <a:avLst/>
          </a:prstGeom>
          <a:solidFill>
            <a:srgbClr val="FFFFFF"/>
          </a:solidFill>
        </p:spPr>
        <p:txBody>
          <a:bodyPr wrap="square" rtlCol="0" anchor="ctr"/>
          <a:lstStyle/>
          <a:p>
            <a:pPr/>
            <a:r>
              <a:rPr lang="en-US" sz="1800" dirty="0" smtClean="0">
                <a:solidFill>
                  <a:srgbClr val="0088CC"/>
                </a:solidFill>
                <a:latin typeface="Arial" pitchFamily="34" charset="0"/>
                <a:cs typeface="Arial" pitchFamily="34" charset="0"/>
              </a:rPr>
              <a:t>Table Cell Word-Level Formatting:</a:t>
            </a:r>
          </a:p>
        </p:txBody>
      </p:sp>
      <p:graphicFrame>
        <p:nvGraphicFramePr>
          <p:cNvPr id="45" name="Table 44"/>
          <p:cNvGraphicFramePr>
            <a:graphicFrameLocks noGrp="1"/>
          </p:cNvGraphicFramePr>
          <p:nvPr>
            <p:extLst>
              <p:ext uri="{D42A27DB-BD31-4B8C-83A1-F6EECF244321}">
                <p14:modId xmlns:p14="http://schemas.microsoft.com/office/powerpoint/2010/main" val="1579011935"/>
              </p:ext>
            </p:extLst>
          </p:nvPr>
        </p:nvGraphicFramePr>
        <p:xfrm>
          <a:off x="548640" y="1143000"/>
          <a:ext cx="10972800" cy="2743200"/>
        </p:xfrm>
        <a:graphic>
          <a:graphicData uri="http://schemas.openxmlformats.org/drawingml/2006/table">
            <a:tbl>
              <a:tblPr/>
              <a:tblGrid>
                <a:gridCol w="2743200"/>
                <a:gridCol w="2743200"/>
                <a:gridCol w="2743200"/>
                <a:gridCol w="2743200"/>
              </a:tblGrid>
              <a:tr h="2743200">
                <a:tc>
                  <a:txBody>
                    <a:bodyPr wrap="square" rtlCol="0"/>
                    <a:lstStyle/>
                    <a:p>
                      <a:pPr/>
                      <a:r>
                        <a:rPr lang="en-US" sz="2400" dirty="0" smtClean="0">
                          <a:solidFill>
                            <a:srgbClr val="0088cc"/>
                          </a:solidFill>
                        </a:rPr>
                        <a:t>Cell 1A</a:t>
                      </a:r>
                    </a:p>
                  </a:txBody>
                  <a:tcPr marL="38100" marR="38100" marT="38100" marB="38100">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solidFill>
                      <a:srgbClr val="F1F1F1"/>
                    </a:solidFill>
                  </a:tcPr>
                </a:tc>
                <a:tc>
                  <a:txBody>
                    <a:bodyPr wrap="square" rtlCol="0"/>
                    <a:lstStyle/>
                    <a:p>
                      <a:pPr/>
                      <a:r>
                        <a:rPr lang="en-US" sz="2400" dirty="0" smtClean="0">
                          <a:solidFill>
                            <a:srgbClr val="FF0000"/>
                          </a:solidFill>
                        </a:rPr>
                        <a:t>Red </a:t>
                      </a:r>
                      <a:r>
                        <a:rPr lang="en-US" sz="2400" dirty="0" smtClean="0">
                          <a:solidFill>
                            <a:srgbClr val="00FF00"/>
                          </a:solidFill>
                        </a:rPr>
                        <a:t>Green </a:t>
                      </a:r>
                      <a:r>
                        <a:rPr lang="en-US" sz="2400" dirty="0" smtClean="0">
                          <a:solidFill>
                            <a:srgbClr val="0000FF"/>
                          </a:solidFill>
                        </a:rPr>
                        <a:t>Blue</a:t>
                      </a:r>
                    </a:p>
                  </a:txBody>
                  <a:tcPr marL="38100" marR="38100" marT="38100" marB="38100" anchor="ctr">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solidFill>
                      <a:srgbClr val="F1F1F1"/>
                    </a:solidFill>
                  </a:tcPr>
                </a:tc>
                <a:tc>
                  <a:txBody>
                    <a:bodyPr wrap="square" rtlCol="0"/>
                    <a:lstStyle/>
                    <a:p>
                      <a:pPr marL="342900" indent="-342900">
                        <a:buSzPct val="100000"/>
                        <a:buChar char="•"/>
                      </a:pPr>
                      <a:r>
                        <a:rPr lang="en-US" sz="2400" dirty="0" smtClean="0">
                          <a:solidFill>
                            <a:srgbClr val="0088cc"/>
                          </a:solidFill>
                        </a:rPr>
                        <a:t>Bullets</a:t>
                      </a:r>
                    </a:p>
                    <a:p>
                      <a:pPr marL="342900" indent="-342900">
                        <a:buSzPct val="100000"/>
                        <a:buChar char="•"/>
                      </a:pPr>
                      <a:r>
                        <a:rPr lang="en-US" sz="2400" dirty="0" smtClean="0">
                          <a:solidFill>
                            <a:srgbClr val="0088cc"/>
                          </a:solidFill>
                        </a:rPr>
                        <a:t>Bullets</a:t>
                      </a:r>
                    </a:p>
                    <a:p>
                      <a:pPr marL="342900" indent="-342900">
                        <a:buSzPct val="100000"/>
                        <a:buChar char="•"/>
                      </a:pPr>
                      <a:r>
                        <a:rPr lang="en-US" sz="2400" dirty="0" smtClean="0">
                          <a:solidFill>
                            <a:srgbClr val="0088cc"/>
                          </a:solidFill>
                        </a:rPr>
                        <a:t>Bullets</a:t>
                      </a:r>
                    </a:p>
                  </a:txBody>
                  <a:tcPr marL="38100" marR="38100" marT="38100" marB="38100" anchor="ctr">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solidFill>
                      <a:srgbClr val="F1F1F1"/>
                    </a:solidFill>
                  </a:tcPr>
                </a:tc>
                <a:tc>
                  <a:txBody>
                    <a:bodyPr wrap="square" rtlCol="0"/>
                    <a:lstStyle/>
                    <a:p>
                      <a:pPr marL="342900" indent="-342900">
                        <a:buSzPct val="100000"/>
                        <a:buFont typeface="+mj-lt"/>
                        <a:buAutoNum type="arabicPeriod"/>
                      </a:pPr>
                      <a:r>
                        <a:rPr lang="en-US" sz="2400" dirty="0" smtClean="0">
                          <a:solidFill>
                            <a:srgbClr val="0088cc"/>
                          </a:solidFill>
                        </a:rPr>
                        <a:t>Numbers</a:t>
                      </a:r>
                    </a:p>
                    <a:p>
                      <a:pPr marL="342900" indent="-342900">
                        <a:buSzPct val="100000"/>
                        <a:buFont typeface="+mj-lt"/>
                        <a:buAutoNum type="arabicPeriod"/>
                      </a:pPr>
                      <a:r>
                        <a:rPr lang="en-US" sz="2400" dirty="0" smtClean="0">
                          <a:solidFill>
                            <a:srgbClr val="0088cc"/>
                          </a:solidFill>
                        </a:rPr>
                        <a:t>Numbers</a:t>
                      </a:r>
                    </a:p>
                    <a:p>
                      <a:pPr marL="342900" indent="-342900">
                        <a:buSzPct val="100000"/>
                        <a:buFont typeface="+mj-lt"/>
                        <a:buAutoNum type="arabicPeriod"/>
                      </a:pPr>
                      <a:r>
                        <a:rPr lang="en-US" sz="2400" dirty="0" smtClean="0">
                          <a:solidFill>
                            <a:srgbClr val="0088cc"/>
                          </a:solidFill>
                        </a:rPr>
                        <a:t>Numbers</a:t>
                      </a:r>
                    </a:p>
                  </a:txBody>
                  <a:tcPr marL="38100" marR="38100" marT="38100" marB="38100" anchor="b">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solidFill>
                      <a:srgbClr val="F1F1F1"/>
                    </a:solidFill>
                  </a:tcPr>
                </a:tc>
              </a:tr>
            </a:tbl>
          </a:graphicData>
        </a:graphic>
      </p:graphicFrame>
      <p:graphicFrame>
        <p:nvGraphicFramePr>
          <p:cNvPr id="67" name="Table 66"/>
          <p:cNvGraphicFramePr>
            <a:graphicFrameLocks noGrp="1"/>
          </p:cNvGraphicFramePr>
          <p:nvPr>
            <p:extLst>
              <p:ext uri="{D42A27DB-BD31-4B8C-83A1-F6EECF244321}">
                <p14:modId xmlns:p14="http://schemas.microsoft.com/office/powerpoint/2010/main" val="1579011935"/>
              </p:ext>
            </p:extLst>
          </p:nvPr>
        </p:nvGraphicFramePr>
        <p:xfrm>
          <a:off x="548640" y="4343400"/>
          <a:ext cx="10972800" cy="1828800"/>
        </p:xfrm>
        <a:graphic>
          <a:graphicData uri="http://schemas.openxmlformats.org/drawingml/2006/table">
            <a:tbl>
              <a:tblPr/>
              <a:tblGrid>
                <a:gridCol w="7315200"/>
                <a:gridCol w="1828800"/>
                <a:gridCol w="1828800"/>
              </a:tblGrid>
              <a:tr h="1828800">
                <a:tc>
                  <a:txBody>
                    <a:bodyPr wrap="square" rtlCol="0"/>
                    <a:lstStyle/>
                    <a:p>
                      <a:pPr marL="342900" indent="-342900">
                        <a:buSzPct val="100000"/>
                        <a:buChar char="★"/>
                      </a:pPr>
                      <a:r>
                        <a:rPr lang="en-US" sz="2400" dirty="0" smtClean="0">
                          <a:solidFill>
                            <a:srgbClr val="CC0000"/>
                          </a:solidFill>
                        </a:rPr>
                        <a:t>I am a text object with bullets </a:t>
                      </a:r>
                    </a:p>
                    <a:p>
                      <a:pPr marL="342900" indent="-342900">
                        <a:buSzPct val="100000"/>
                        <a:buChar char="►"/>
                      </a:pPr>
                      <a:r>
                        <a:rPr lang="en-US" sz="2400" dirty="0" smtClean="0">
                          <a:solidFill>
                            <a:srgbClr val="00CD00"/>
                          </a:solidFill>
                        </a:rPr>
                        <a:t>and i am the next text object</a:t>
                      </a:r>
                    </a:p>
                    <a:p>
                      <a:pPr marL="342900" indent="-342900">
                        <a:buSzPct val="100000"/>
                        <a:buChar char="•"/>
                      </a:pPr>
                      <a:r>
                        <a:rPr lang="en-US" sz="2400" dirty="0" smtClean="0">
                          <a:solidFill>
                            <a:srgbClr val="0000AB"/>
                          </a:solidFill>
                        </a:rPr>
                        <a:t>Final text object w/ bullet:true</a:t>
                      </a:r>
                    </a:p>
                  </a:txBody>
                  <a:tcPr marL="38100" marR="38100" marT="38100" marB="38100" anchor="ctr">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solidFill>
                      <a:srgbClr val="F1F1F1"/>
                    </a:solidFill>
                  </a:tcPr>
                </a:tc>
                <a:tc>
                  <a:txBody>
                    <a:bodyPr wrap="square" rtlCol="0"/>
                    <a:lstStyle/>
                    <a:p>
                      <a:pPr/>
                      <a:r>
                        <a:rPr lang="en-US" sz="3600" dirty="0" smtClean="0">
                          <a:solidFill>
                            <a:srgbClr val="000000"/>
                          </a:solidFill>
                        </a:rPr>
                        <a:t>Cell</a:t>
                      </a:r>
                    </a:p>
                    <a:p>
                      <a:pPr algn="r"/>
                      <a:r>
                        <a:rPr lang="en-US" sz="6000" dirty="0" smtClean="0">
                          <a:solidFill>
                            <a:srgbClr val="CD0101"/>
                          </a:solidFill>
                        </a:rPr>
                        <a:t>#2</a:t>
                      </a:r>
                    </a:p>
                  </a:txBody>
                  <a:tcPr marL="38100" marR="38100" marT="38100" marB="38100" anchor="ctr">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solidFill>
                      <a:srgbClr val="F1F1F1"/>
                    </a:solidFill>
                  </a:tcPr>
                </a:tc>
                <a:tc>
                  <a:txBody>
                    <a:bodyPr wrap="square" rtlCol="0"/>
                    <a:lstStyle/>
                    <a:p>
                      <a:pPr/>
                      <a:r>
                        <a:rPr lang="en-US" sz="3600" dirty="0" smtClean="0">
                          <a:solidFill>
                            <a:srgbClr val="dd0000"/>
                          </a:solidFill>
                          <a:latin typeface="Courier" pitchFamily="34" charset="0"/>
                          <a:cs typeface="Courier" pitchFamily="34" charset="0"/>
                        </a:rPr>
                        <a:t>Cell
</a:t>
                      </a:r>
                      <a:r>
                        <a:rPr lang="en-US" sz="3600" dirty="0" smtClean="0">
                          <a:solidFill>
                            <a:srgbClr val="dd0000"/>
                          </a:solidFill>
                          <a:latin typeface="Courier" pitchFamily="34" charset="0"/>
                          <a:cs typeface="Courier" pitchFamily="34" charset="0"/>
                        </a:rPr>
                        <a:t/>
                      </a:r>
                      <a:r>
                        <a:rPr lang="en-US" sz="6000" dirty="0" smtClean="0">
                          <a:solidFill>
                            <a:srgbClr val="8648cd"/>
                          </a:solidFill>
                        </a:rPr>
                        <a:t>#</a:t>
                      </a:r>
                      <a:r>
                        <a:rPr lang="en-US" sz="6000" dirty="0" smtClean="0">
                          <a:solidFill>
                            <a:srgbClr val="33ccef"/>
                          </a:solidFill>
                        </a:rPr>
                        <a:t>3</a:t>
                      </a:r>
                    </a:p>
                  </a:txBody>
                  <a:tcPr marL="38100" marR="38100" marT="38100" marB="38100" anchor="ctr">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solidFill>
                      <a:srgbClr val="F1F1F1"/>
                    </a:solidFill>
                  </a:tcPr>
                </a:tc>
              </a:tr>
            </a:tbl>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spTree>
      <p:nvGrpSpPr>
        <p:cNvPr id="1" name=""/>
        <p:cNvGrpSpPr/>
        <p:nvPr/>
      </p:nvGrpSpPr>
      <p:grpSpPr>
        <a:xfrm>
          <a:off x="0" y="0"/>
          <a:ext cx="0" cy="0"/>
          <a:chOff x="0" y="0"/>
          <a:chExt cx="0" cy="0"/>
        </a:xfrm>
      </p:grpSpPr>
      <p:sp>
        <p:nvSpPr>
          <p:cNvPr id="2" name="Object 1"/>
          <p:cNvSpPr/>
          <p:nvPr/>
        </p:nvSpPr>
        <p:spPr>
          <a:xfrm>
            <a:off x="457200" y="118872"/>
            <a:ext cx="10972796" cy="274320"/>
          </a:xfrm>
          <a:prstGeom prst="rect">
            <a:avLst/>
          </a:prstGeom>
          <a:noFill/>
        </p:spPr>
        <p:txBody>
          <a:bodyPr wrap="square" rtlCol="0"/>
          <a:lstStyle/>
          <a:p>
            <a:pPr/>
            <a:r>
              <a:rPr lang="en-US" b="1" sz="1400" dirty="0" smtClean="0">
                <a:solidFill>
                  <a:srgbClr val="0088CC"/>
                </a:solidFill>
              </a:rPr>
              <a:t>Table Examples: </a:t>
            </a:r>
            <a:r>
              <a:rPr lang="en-US" sz="1300" dirty="0" smtClean="0">
                <a:solidFill>
                  <a:srgbClr val="9F9F9F"/>
                </a:solidFill>
              </a:rPr>
              <a:t>Auto-Paging Example</a:t>
            </a:r>
          </a:p>
        </p:txBody>
      </p:sp>
      <p:graphicFrame>
        <p:nvGraphicFramePr>
          <p:cNvPr id="24" name="Table 23"/>
          <p:cNvGraphicFramePr>
            <a:graphicFrameLocks noGrp="1"/>
          </p:cNvGraphicFramePr>
          <p:nvPr>
            <p:extLst>
              <p:ext uri="{D42A27DB-BD31-4B8C-83A1-F6EECF244321}">
                <p14:modId xmlns:p14="http://schemas.microsoft.com/office/powerpoint/2010/main" val="1579011935"/>
              </p:ext>
            </p:extLst>
          </p:nvPr>
        </p:nvGraphicFramePr>
        <p:xfrm>
          <a:off x="457200" y="548640"/>
          <a:ext cx="9143997" cy="914400"/>
        </p:xfrm>
        <a:graphic>
          <a:graphicData uri="http://schemas.openxmlformats.org/drawingml/2006/table">
            <a:tbl>
              <a:tblPr/>
              <a:tblGrid>
                <a:gridCol w="685800"/>
                <a:gridCol w="1600200"/>
                <a:gridCol w="9144000"/>
              </a:tblGrid>
              <a:tr h="0">
                <a:tc>
                  <a:tcPr marL="25400" marR="25400" marT="25400" marB="254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c>
                  <a:txBody>
                    <a:bodyPr/>
                    <a:lstStyle/>
                    <a:p>
                      <a:pPr/>
                      <a:r>
                        <a:rPr lang="en-US" sz="1200" dirty="0" smtClean="0">
                          <a:solidFill>
                            <a:srgbClr val="000000"/>
                          </a:solidFill>
                        </a:rPr>
                        <a:t>Markiplier</a:t>
                      </a:r>
                    </a:p>
                  </a:txBody>
                  <a:tcPr marL="25400" marR="25400" marT="25400" marB="254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c>
                  <a:txBody>
                    <a:bodyPr/>
                    <a:lstStyle/>
                    <a:p>
                      <a:pPr/>
                      <a:r>
                        <a:rPr lang="en-US" sz="1200" dirty="0" smtClean="0">
                          <a:solidFill>
                            <a:srgbClr val="000000"/>
                          </a:solidFill>
                        </a:rPr>
                        <a:t>Lorem ipsum dolor sit amet, consectetur adipiscing elit. Proin condimentum dignissim velit vel luctu</a:t>
                      </a:r>
                    </a:p>
                  </a:txBody>
                  <a:tcPr marL="25400" marR="25400" marT="25400" marB="254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r>
              <a:tr h="0">
                <a:tc>
                  <a:txBody>
                    <a:bodyPr/>
                    <a:lstStyle/>
                    <a:p>
                      <a:pPr/>
                      <a:r>
                        <a:rPr lang="en-US" sz="1200" dirty="0" smtClean="0">
                          <a:solidFill>
                            <a:srgbClr val="000000"/>
                          </a:solidFill>
                        </a:rPr>
                        <a:t>1</a:t>
                      </a:r>
                    </a:p>
                  </a:txBody>
                  <a:tcPr marL="25400" marR="25400" marT="25400" marB="254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c>
                  <a:txBody>
                    <a:bodyPr/>
                    <a:lstStyle/>
                    <a:p>
                      <a:pPr/>
                      <a:r>
                        <a:rPr lang="en-US" sz="1200" dirty="0" smtClean="0">
                          <a:solidFill>
                            <a:srgbClr val="000000"/>
                          </a:solidFill>
                        </a:rPr>
                        <a:t>Jack</a:t>
                      </a:r>
                    </a:p>
                  </a:txBody>
                  <a:tcPr marL="25400" marR="25400" marT="25400" marB="254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c>
                  <a:txBody>
                    <a:bodyPr/>
                    <a:lstStyle/>
                    <a:p>
                      <a:pPr/>
                      <a:r>
                        <a:rPr lang="en-US" sz="1200" dirty="0" smtClean="0">
                          <a:solidFill>
                            <a:srgbClr val="000000"/>
                          </a:solidFill>
                        </a:rPr>
                        <a:t>s. Donec feugiat ipsum quis tempus blandit. Donec mattis mauris vel est dictum interdum. Pellentesqu</a:t>
                      </a:r>
                    </a:p>
                  </a:txBody>
                  <a:tcPr marL="25400" marR="25400" marT="25400" marB="254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r>
              <a:tr h="0">
                <a:tc>
                  <a:txBody>
                    <a:bodyPr/>
                    <a:lstStyle/>
                    <a:p>
                      <a:pPr/>
                      <a:r>
                        <a:rPr lang="en-US" sz="1200" dirty="0" smtClean="0">
                          <a:solidFill>
                            <a:srgbClr val="000000"/>
                          </a:solidFill>
                        </a:rPr>
                        <a:t>2</a:t>
                      </a:r>
                    </a:p>
                  </a:txBody>
                  <a:tcPr marL="25400" marR="25400" marT="25400" marB="254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c>
                  <a:txBody>
                    <a:bodyPr/>
                    <a:lstStyle/>
                    <a:p>
                      <a:pPr/>
                      <a:r>
                        <a:rPr lang="en-US" sz="1200" dirty="0" smtClean="0">
                          <a:solidFill>
                            <a:srgbClr val="000000"/>
                          </a:solidFill>
                        </a:rPr>
                        <a:t>Brian</a:t>
                      </a:r>
                    </a:p>
                  </a:txBody>
                  <a:tcPr marL="25400" marR="25400" marT="25400" marB="254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c>
                  <a:txBody>
                    <a:bodyPr/>
                    <a:lstStyle/>
                    <a:p>
                      <a:pPr/>
                      <a:r>
                        <a:rPr lang="en-US" sz="1200" dirty="0" smtClean="0">
                          <a:solidFill>
                            <a:srgbClr val="000000"/>
                          </a:solidFill>
                        </a:rPr>
                        <a:t>e imperdiet nibh vitae porta ornare. Fusce non nisl lacus. Curabitur ut mattis dui. Ut pulvinar urna velit, vitae aliquam neque pulvinar eu. Fusce eget tellus eu lorem finibus mattis. Nunc blandit con</a:t>
                      </a:r>
                    </a:p>
                  </a:txBody>
                  <a:tcPr marL="25400" marR="25400" marT="25400" marB="254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r>
              <a:tr h="0">
                <a:tc>
                  <a:txBody>
                    <a:bodyPr/>
                    <a:lstStyle/>
                    <a:p>
                      <a:pPr/>
                      <a:r>
                        <a:rPr lang="en-US" sz="1200" dirty="0" smtClean="0">
                          <a:solidFill>
                            <a:srgbClr val="000000"/>
                          </a:solidFill>
                        </a:rPr>
                        <a:t>3</a:t>
                      </a:r>
                    </a:p>
                  </a:txBody>
                  <a:tcPr marL="25400" marR="25400" marT="25400" marB="254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c>
                  <a:txBody>
                    <a:bodyPr/>
                    <a:lstStyle/>
                    <a:p>
                      <a:pPr/>
                      <a:r>
                        <a:rPr lang="en-US" sz="1200" dirty="0" smtClean="0">
                          <a:solidFill>
                            <a:srgbClr val="000000"/>
                          </a:solidFill>
                        </a:rPr>
                        <a:t>Paul</a:t>
                      </a:r>
                    </a:p>
                  </a:txBody>
                  <a:tcPr marL="25400" marR="25400" marT="25400" marB="254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c>
                  <a:txBody>
                    <a:bodyPr/>
                    <a:lstStyle/>
                    <a:p>
                      <a:pPr/>
                      <a:r>
                        <a:rPr lang="en-US" sz="1200" dirty="0" smtClean="0">
                          <a:solidFill>
                            <a:srgbClr val="000000"/>
                          </a:solidFill>
                        </a:rPr>
                        <a:t>velit, vitae aliquam neque pulvinar eu. Fusce eget tellus eu lorem finibus mattis. Nunc blandit consequat arcu. Ut sed pharetra tortor, nec finibus ipsum. 	Pellentesque a est vitae ligula imperdiet rhoncus. Ut quis hendrerit tellus. Phasellus non malesuada mi. Suspendisse ullamcorper tristique odio</a:t>
                      </a:r>
                    </a:p>
                  </a:txBody>
                  <a:tcPr marL="25400" marR="25400" marT="25400" marB="254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r>
              <a:tr h="0">
                <a:tc>
                  <a:txBody>
                    <a:bodyPr/>
                    <a:lstStyle/>
                    <a:p>
                      <a:pPr/>
                      <a:r>
                        <a:rPr lang="en-US" sz="1200" dirty="0" smtClean="0">
                          <a:solidFill>
                            <a:srgbClr val="000000"/>
                          </a:solidFill>
                        </a:rPr>
                        <a:t>4</a:t>
                      </a:r>
                    </a:p>
                  </a:txBody>
                  <a:tcPr marL="25400" marR="25400" marT="25400" marB="254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c>
                  <a:txBody>
                    <a:bodyPr/>
                    <a:lstStyle/>
                    <a:p>
                      <a:pPr/>
                      <a:r>
                        <a:rPr lang="en-US" sz="1200" dirty="0" smtClean="0">
                          <a:solidFill>
                            <a:srgbClr val="000000"/>
                          </a:solidFill>
                        </a:rPr>
                        <a:t>Ev</a:t>
                      </a:r>
                    </a:p>
                  </a:txBody>
                  <a:tcPr marL="25400" marR="25400" marT="25400" marB="254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c>
                  <a:txBody>
                    <a:bodyPr/>
                    <a:lstStyle/>
                    <a:p>
                      <a:pPr/>
                      <a:r>
                        <a:rPr lang="en-US" sz="1200" dirty="0" smtClean="0">
                          <a:solidFill>
                            <a:srgbClr val="000000"/>
                          </a:solidFill>
                        </a:rPr>
                        <a:t>sequat arcu. Ut sed pharetra tortor, nec finibus ipsum. 	Pellentesque a est vitae ligula imperdiet rhoncus. Ut quis hendrerit tellus. Phasellus non malesuada mi. Suspendisse ullamcorper tristique odio fermentum elementum. Phasellus mattis mollis mauris, non mattis ligula dapibus quis. Quisque pretium metus massa. 	Curabitur condimentum consequat felis, id rutrum velit cursus vel. Proin nulla est,</a:t>
                      </a:r>
                    </a:p>
                  </a:txBody>
                  <a:tcPr marL="25400" marR="25400" marT="25400" marB="254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r>
              <a:tr h="0">
                <a:tc>
                  <a:txBody>
                    <a:bodyPr/>
                    <a:lstStyle/>
                    <a:p>
                      <a:pPr/>
                      <a:r>
                        <a:rPr lang="en-US" sz="1200" dirty="0" smtClean="0">
                          <a:solidFill>
                            <a:srgbClr val="000000"/>
                          </a:solidFill>
                        </a:rPr>
                        <a:t>5</a:t>
                      </a:r>
                    </a:p>
                  </a:txBody>
                  <a:tcPr marL="25400" marR="25400" marT="25400" marB="254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c>
                  <a:txBody>
                    <a:bodyPr/>
                    <a:lstStyle/>
                    <a:p>
                      <a:pPr/>
                      <a:r>
                        <a:rPr lang="en-US" sz="1200" dirty="0" smtClean="0">
                          <a:solidFill>
                            <a:srgbClr val="000000"/>
                          </a:solidFill>
                        </a:rPr>
                        <a:t>Ann</a:t>
                      </a:r>
                    </a:p>
                  </a:txBody>
                  <a:tcPr marL="25400" marR="25400" marT="25400" marB="254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c>
                  <a:txBody>
                    <a:bodyPr/>
                    <a:lstStyle/>
                    <a:p>
                      <a:pPr/>
                      <a:r>
                        <a:rPr lang="en-US" sz="1200" dirty="0" smtClean="0">
                          <a:solidFill>
                            <a:srgbClr val="000000"/>
                          </a:solidFill>
                        </a:rPr>
                        <a:t>honcus. Ut quis hendrerit tellus. Phasellus non malesuada mi. Suspendisse ullamcorper tristique odio fermentum elementum. Phasellus mattis mollis mauris, non mattis ligula dapibus quis. Quisque pretium metus massa. 	Curabitur condimentum consequat felis, id rutrum velit cursus vel. Proin nulla est, posuere in velit at, faucibus dignissim diam. Quisque quis erat euismod, malesuada erat eu, congue nisi. Ut risus lectus, auctor at libero sit amet, accumsan ultricies est. Donec eget iaculis enim. Nu</a:t>
                      </a:r>
                    </a:p>
                  </a:txBody>
                  <a:tcPr marL="25400" marR="25400" marT="25400" marB="254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r>
              <a:tr h="0">
                <a:tc>
                  <a:txBody>
                    <a:bodyPr/>
                    <a:lstStyle/>
                    <a:p>
                      <a:pPr/>
                      <a:r>
                        <a:rPr lang="en-US" sz="1200" dirty="0" smtClean="0">
                          <a:solidFill>
                            <a:srgbClr val="000000"/>
                          </a:solidFill>
                        </a:rPr>
                        <a:t>6</a:t>
                      </a:r>
                    </a:p>
                  </a:txBody>
                  <a:tcPr marL="25400" marR="25400" marT="25400" marB="254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c>
                  <a:txBody>
                    <a:bodyPr/>
                    <a:lstStyle/>
                    <a:p>
                      <a:pPr/>
                      <a:r>
                        <a:rPr lang="en-US" sz="1200" dirty="0" smtClean="0">
                          <a:solidFill>
                            <a:srgbClr val="000000"/>
                          </a:solidFill>
                        </a:rPr>
                        <a:t>Michelle</a:t>
                      </a:r>
                    </a:p>
                  </a:txBody>
                  <a:tcPr marL="25400" marR="25400" marT="25400" marB="254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c>
                  <a:txBody>
                    <a:bodyPr/>
                    <a:lstStyle/>
                    <a:p>
                      <a:pPr/>
                      <a:r>
                        <a:rPr lang="en-US" sz="1200" dirty="0" smtClean="0">
                          <a:solidFill>
                            <a:srgbClr val="000000"/>
                          </a:solidFill>
                        </a:rPr>
                        <a:t>fermentum elementum. Phasellus mattis mollis mauris, non mattis ligula dapibus quis. Quisque pretium metus massa. 	Curabitur condimentum consequat felis, id rutrum velit cursus vel. Proin nulla est, posuere in velit at, faucibus dignissim diam. Quisque quis erat euismod, malesuada erat eu, congue nisi. Ut risus lectus, auctor at libero sit amet, accumsan ultricies est. Donec eget iaculis enim. Nunc ac egestas tellus, nec efficitur magna. 	Sed nec nisl ut augue laoreet sollicitudin vitae nec quam. Vestibulum pretium nisl bibendum, tempor velit eu, semper velit. Nulla facilisi. Aenean quis puru</a:t>
                      </a:r>
                    </a:p>
                  </a:txBody>
                  <a:tcPr marL="25400" marR="25400" marT="25400" marB="254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r>
              <a:tr h="0">
                <a:tc>
                  <a:txBody>
                    <a:bodyPr/>
                    <a:lstStyle/>
                    <a:p>
                      <a:pPr/>
                      <a:r>
                        <a:rPr lang="en-US" sz="1200" dirty="0" smtClean="0">
                          <a:solidFill>
                            <a:srgbClr val="000000"/>
                          </a:solidFill>
                        </a:rPr>
                        <a:t>7</a:t>
                      </a:r>
                    </a:p>
                  </a:txBody>
                  <a:tcPr marL="25400" marR="25400" marT="25400" marB="254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c>
                  <a:txBody>
                    <a:bodyPr/>
                    <a:lstStyle/>
                    <a:p>
                      <a:pPr/>
                      <a:r>
                        <a:rPr lang="en-US" sz="1200" dirty="0" smtClean="0">
                          <a:solidFill>
                            <a:srgbClr val="000000"/>
                          </a:solidFill>
                        </a:rPr>
                        <a:t>Jenny</a:t>
                      </a:r>
                    </a:p>
                  </a:txBody>
                  <a:tcPr marL="25400" marR="25400" marT="25400" marB="254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c>
                  <a:txBody>
                    <a:bodyPr/>
                    <a:lstStyle/>
                    <a:p>
                      <a:pPr/>
                      <a:r>
                        <a:rPr lang="en-US" sz="1200" dirty="0" smtClean="0">
                          <a:solidFill>
                            <a:srgbClr val="000000"/>
                          </a:solidFill>
                        </a:rPr>
                        <a:t>m metus massa. 	Curabitur condimentum consequat felis, id rutrum velit cursus vel. Proin nulla est, posuere in velit at, faucibus dignissim diam. Quisque quis erat euismod, malesuada erat eu, congue nisi. Ut risus lectus, auctor at libero sit amet, accumsan ultricies est. Donec eget iaculis enim. Nunc ac egestas tellus, nec efficitur magna. 	Sed nec nisl ut augue laoreet sollicitudin vitae nec quam. Vestibulum pretium nisl bibendum, tempor velit eu, semper velit. Nulla facilisi. Aenean quis purus sagittis, dapibus nibh eget, ornare nunc. Donec posuere erat quis ipsum facilisis, quis porttitor dui cursus. Etiam convallis arcu sapien, vitae placerat diam molestie sit amet. Vivamus sapien augue</a:t>
                      </a:r>
                    </a:p>
                  </a:txBody>
                  <a:tcPr marL="25400" marR="25400" marT="25400" marB="254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r>
            </a:tbl>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spTree>
      <p:nvGrpSpPr>
        <p:cNvPr id="1" name=""/>
        <p:cNvGrpSpPr/>
        <p:nvPr/>
      </p:nvGrpSpPr>
      <p:grpSpPr>
        <a:xfrm>
          <a:off x="0" y="0"/>
          <a:ext cx="0" cy="0"/>
          <a:chOff x="0" y="0"/>
          <a:chExt cx="0" cy="0"/>
        </a:xfrm>
      </p:grpSpPr>
      <p:graphicFrame>
        <p:nvGraphicFramePr>
          <p:cNvPr id="25" name="Table 24"/>
          <p:cNvGraphicFramePr>
            <a:graphicFrameLocks noGrp="1"/>
          </p:cNvGraphicFramePr>
          <p:nvPr>
            <p:extLst>
              <p:ext uri="{D42A27DB-BD31-4B8C-83A1-F6EECF244321}">
                <p14:modId xmlns:p14="http://schemas.microsoft.com/office/powerpoint/2010/main" val="1579011935"/>
              </p:ext>
            </p:extLst>
          </p:nvPr>
        </p:nvGraphicFramePr>
        <p:xfrm>
          <a:off x="457200" y="457200"/>
          <a:ext cx="9143997" cy="914400"/>
        </p:xfrm>
        <a:graphic>
          <a:graphicData uri="http://schemas.openxmlformats.org/drawingml/2006/table">
            <a:tbl>
              <a:tblPr/>
              <a:tblGrid>
                <a:gridCol w="685800"/>
                <a:gridCol w="1600200"/>
                <a:gridCol w="9144000"/>
              </a:tblGrid>
              <a:tr h="0">
                <a:tc>
                  <a:txBody>
                    <a:bodyPr/>
                    <a:lstStyle/>
                    <a:p>
                      <a:pPr/>
                      <a:r>
                        <a:rPr lang="en-US" sz="1200" dirty="0" smtClean="0">
                          <a:solidFill>
                            <a:srgbClr val="000000"/>
                          </a:solidFill>
                        </a:rPr>
                        <a:t>8</a:t>
                      </a:r>
                    </a:p>
                  </a:txBody>
                  <a:tcPr marL="25400" marR="25400" marT="25400" marB="254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c>
                  <a:txBody>
                    <a:bodyPr/>
                    <a:lstStyle/>
                    <a:p>
                      <a:pPr/>
                      <a:r>
                        <a:rPr lang="en-US" sz="1200" dirty="0" smtClean="0">
                          <a:solidFill>
                            <a:srgbClr val="000000"/>
                          </a:solidFill>
                        </a:rPr>
                        <a:t>Lara</a:t>
                      </a:r>
                    </a:p>
                  </a:txBody>
                  <a:tcPr marL="25400" marR="25400" marT="25400" marB="254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c>
                  <a:txBody>
                    <a:bodyPr/>
                    <a:lstStyle/>
                    <a:p>
                      <a:pPr/>
                      <a:r>
                        <a:rPr lang="en-US" sz="1200" dirty="0" smtClean="0">
                          <a:solidFill>
                            <a:srgbClr val="000000"/>
                          </a:solidFill>
                        </a:rPr>
                        <a:t>posuere in velit at, faucibus dignissim diam. Quisque quis erat euismod, malesuada erat eu, congue nisi. Ut risus lectus, auctor at libero sit amet, accumsan ultricies est. Donec eget iaculis enim. Nunc ac egestas tellus, nec efficitur magna. 	Sed nec nisl ut augue laoreet sollicitudin vitae nec quam. Vestibulum pretium nisl bibendum, tempor velit eu, semper velit. Nulla facilisi. Aenean quis purus sagittis, dapibus nibh eget, ornare nunc. Donec posuere erat quis ipsum facilisis, quis porttitor dui cursus. Etiam convallis arcu sapien, vitae placerat diam molestie sit amet. Vivamus sapien augue, porta sed tortor ut, molestie ornare nisl. Nullam sed mi turpis. Donec sed finibus risus. 	Nunc interdum semper mauris quis vehicula. Phasellus in nisl faucibus, pellentesque massa vel, faucibus urn</a:t>
                      </a:r>
                    </a:p>
                  </a:txBody>
                  <a:tcPr marL="25400" marR="25400" marT="25400" marB="254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r>
              <a:tr h="0">
                <a:tc>
                  <a:txBody>
                    <a:bodyPr/>
                    <a:lstStyle/>
                    <a:p>
                      <a:pPr/>
                      <a:r>
                        <a:rPr lang="en-US" sz="1200" dirty="0" smtClean="0">
                          <a:solidFill>
                            <a:srgbClr val="000000"/>
                          </a:solidFill>
                        </a:rPr>
                        <a:t>9</a:t>
                      </a:r>
                    </a:p>
                  </a:txBody>
                  <a:tcPr marL="25400" marR="25400" marT="25400" marB="254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c>
                  <a:txBody>
                    <a:bodyPr/>
                    <a:lstStyle/>
                    <a:p>
                      <a:pPr/>
                      <a:r>
                        <a:rPr lang="en-US" sz="1200" dirty="0" smtClean="0">
                          <a:solidFill>
                            <a:srgbClr val="000000"/>
                          </a:solidFill>
                        </a:rPr>
                        <a:t>Kathryn</a:t>
                      </a:r>
                    </a:p>
                  </a:txBody>
                  <a:tcPr marL="25400" marR="25400" marT="25400" marB="254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c>
                  <a:txBody>
                    <a:bodyPr/>
                    <a:lstStyle/>
                    <a:p>
                      <a:pPr/>
                      <a:r>
                        <a:rPr lang="en-US" sz="1200" dirty="0" smtClean="0">
                          <a:solidFill>
                            <a:srgbClr val="000000"/>
                          </a:solidFill>
                        </a:rPr>
                        <a:t>isi. Ut risus lectus, auctor at libero sit amet, accumsan ultricies est. Donec eget iaculis enim. Nunc ac egestas tellus, nec efficitur magna. 	Sed nec nisl ut augue laoreet sollicitudin vitae nec quam. Vestibulum pretium nisl bibendum, tempor velit eu, semper velit. Nulla facilisi. Aenean quis purus sagittis, dapibus nibh eget, ornare nunc. Donec posuere erat quis ipsum facilisis, quis porttitor dui cursus. Etiam convallis arcu sapien, vitae placerat diam molestie sit amet. Vivamus sapien augue, porta sed tortor ut, molestie ornare nisl. Nullam sed mi turpis. Donec sed finibus risus. 	Nunc interdum semper mauris quis vehicula. Phasellus in nisl faucibus, pellentesque massa vel, faucibus urna. Proin sed tortor lorem. Curabitur eu nisi semper, placerat tellus sed, varius nulla. Etiam luctus ac purus nec aliquet. Phasellus nisl metus, dictum ultricies justo a, laoreet consectetur risus. Ve</a:t>
                      </a:r>
                    </a:p>
                  </a:txBody>
                  <a:tcPr marL="25400" marR="25400" marT="25400" marB="254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r>
            </a:tbl>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spTree>
      <p:nvGrpSpPr>
        <p:cNvPr id="1" name=""/>
        <p:cNvGrpSpPr/>
        <p:nvPr/>
      </p:nvGrpSpPr>
      <p:grpSpPr>
        <a:xfrm>
          <a:off x="0" y="0"/>
          <a:ext cx="0" cy="0"/>
          <a:chOff x="0" y="0"/>
          <a:chExt cx="0" cy="0"/>
        </a:xfrm>
      </p:grpSpPr>
      <p:sp>
        <p:nvSpPr>
          <p:cNvPr id="2" name="Object 1"/>
          <p:cNvSpPr/>
          <p:nvPr/>
        </p:nvSpPr>
        <p:spPr>
          <a:xfrm>
            <a:off x="457200" y="118872"/>
            <a:ext cx="10972796" cy="274320"/>
          </a:xfrm>
          <a:prstGeom prst="rect">
            <a:avLst/>
          </a:prstGeom>
          <a:noFill/>
        </p:spPr>
        <p:txBody>
          <a:bodyPr wrap="square" rtlCol="0" anchor="ctr"/>
          <a:lstStyle/>
          <a:p>
            <a:pPr/>
            <a:r>
              <a:rPr lang="en-US" b="1" sz="1400" dirty="0" smtClean="0">
                <a:solidFill>
                  <a:srgbClr val="0088CC"/>
                </a:solidFill>
              </a:rPr>
              <a:t>Table Examples: </a:t>
            </a:r>
            <a:r>
              <a:rPr lang="en-US" sz="1300" dirty="0" smtClean="0">
                <a:solidFill>
                  <a:srgbClr val="9F9F9F"/>
                </a:solidFill>
              </a:rPr>
              <a:t>Smaller Table Area</a:t>
            </a:r>
          </a:p>
        </p:txBody>
      </p:sp>
      <p:graphicFrame>
        <p:nvGraphicFramePr>
          <p:cNvPr id="26" name="Table 25"/>
          <p:cNvGraphicFramePr>
            <a:graphicFrameLocks noGrp="1"/>
          </p:cNvGraphicFramePr>
          <p:nvPr>
            <p:extLst>
              <p:ext uri="{D42A27DB-BD31-4B8C-83A1-F6EECF244321}">
                <p14:modId xmlns:p14="http://schemas.microsoft.com/office/powerpoint/2010/main" val="1579011935"/>
              </p:ext>
            </p:extLst>
          </p:nvPr>
        </p:nvGraphicFramePr>
        <p:xfrm>
          <a:off x="2743200" y="548640"/>
          <a:ext cx="9143997" cy="914400"/>
        </p:xfrm>
        <a:graphic>
          <a:graphicData uri="http://schemas.openxmlformats.org/drawingml/2006/table">
            <a:tbl>
              <a:tblPr/>
              <a:tblGrid>
                <a:gridCol w="685800"/>
                <a:gridCol w="1600200"/>
                <a:gridCol w="6400800"/>
              </a:tblGrid>
              <a:tr h="0">
                <a:tc>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c>
                  <a:txBody>
                    <a:bodyPr/>
                    <a:lstStyle/>
                    <a:p>
                      <a:pPr/>
                      <a:r>
                        <a:rPr lang="en-US" sz="1200" dirty="0" smtClean="0">
                          <a:solidFill>
                            <a:srgbClr val="000000"/>
                          </a:solidFill>
                        </a:rPr>
                        <a:t>Markiplier</a:t>
                      </a:r>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c>
                  <a:txBody>
                    <a:bodyPr/>
                    <a:lstStyle/>
                    <a:p>
                      <a:pPr/>
                      <a:r>
                        <a:rPr lang="en-US" sz="1200" dirty="0" smtClean="0">
                          <a:solidFill>
                            <a:srgbClr val="000000"/>
                          </a:solidFill>
                        </a:rPr>
                        <a:t>Lorem ipsum dolor sit amet, consectetur adipiscing elit. Proin condimentum dignissim velit vel luctu</a:t>
                      </a:r>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r>
              <a:tr h="0">
                <a:tc>
                  <a:txBody>
                    <a:bodyPr/>
                    <a:lstStyle/>
                    <a:p>
                      <a:pPr/>
                      <a:r>
                        <a:rPr lang="en-US" sz="1200" dirty="0" smtClean="0">
                          <a:solidFill>
                            <a:srgbClr val="000000"/>
                          </a:solidFill>
                        </a:rPr>
                        <a:t>1</a:t>
                      </a:r>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c>
                  <a:txBody>
                    <a:bodyPr/>
                    <a:lstStyle/>
                    <a:p>
                      <a:pPr/>
                      <a:r>
                        <a:rPr lang="en-US" sz="1200" dirty="0" smtClean="0">
                          <a:solidFill>
                            <a:srgbClr val="000000"/>
                          </a:solidFill>
                        </a:rPr>
                        <a:t>Jack</a:t>
                      </a:r>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c>
                  <a:txBody>
                    <a:bodyPr/>
                    <a:lstStyle/>
                    <a:p>
                      <a:pPr/>
                      <a:r>
                        <a:rPr lang="en-US" sz="1200" dirty="0" smtClean="0">
                          <a:solidFill>
                            <a:srgbClr val="000000"/>
                          </a:solidFill>
                        </a:rPr>
                        <a:t>s. Donec feugiat ipsum quis tempus blandit. Donec mattis mauris vel est dictum interdum. Pellentesqu</a:t>
                      </a:r>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r>
              <a:tr h="0">
                <a:tc>
                  <a:txBody>
                    <a:bodyPr/>
                    <a:lstStyle/>
                    <a:p>
                      <a:pPr/>
                      <a:r>
                        <a:rPr lang="en-US" sz="1200" dirty="0" smtClean="0">
                          <a:solidFill>
                            <a:srgbClr val="000000"/>
                          </a:solidFill>
                        </a:rPr>
                        <a:t>2</a:t>
                      </a:r>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c>
                  <a:txBody>
                    <a:bodyPr/>
                    <a:lstStyle/>
                    <a:p>
                      <a:pPr/>
                      <a:r>
                        <a:rPr lang="en-US" sz="1200" dirty="0" smtClean="0">
                          <a:solidFill>
                            <a:srgbClr val="000000"/>
                          </a:solidFill>
                        </a:rPr>
                        <a:t>Brian</a:t>
                      </a:r>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c>
                  <a:txBody>
                    <a:bodyPr/>
                    <a:lstStyle/>
                    <a:p>
                      <a:pPr/>
                      <a:r>
                        <a:rPr lang="en-US" sz="1200" dirty="0" smtClean="0">
                          <a:solidFill>
                            <a:srgbClr val="000000"/>
                          </a:solidFill>
                        </a:rPr>
                        <a:t>e imperdiet nibh vitae porta ornare. Fusce non nisl lacus. Curabitur ut mattis dui. Ut pulvinar urna velit, vitae aliquam neque pulvinar eu. Fusce eget tellus eu lorem finibus mattis. Nunc blandit con</a:t>
                      </a:r>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r>
              <a:tr h="0">
                <a:tc>
                  <a:txBody>
                    <a:bodyPr/>
                    <a:lstStyle/>
                    <a:p>
                      <a:pPr/>
                      <a:r>
                        <a:rPr lang="en-US" sz="1200" dirty="0" smtClean="0">
                          <a:solidFill>
                            <a:srgbClr val="000000"/>
                          </a:solidFill>
                        </a:rPr>
                        <a:t>3</a:t>
                      </a:r>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c>
                  <a:txBody>
                    <a:bodyPr/>
                    <a:lstStyle/>
                    <a:p>
                      <a:pPr/>
                      <a:r>
                        <a:rPr lang="en-US" sz="1200" dirty="0" smtClean="0">
                          <a:solidFill>
                            <a:srgbClr val="000000"/>
                          </a:solidFill>
                        </a:rPr>
                        <a:t>Paul</a:t>
                      </a:r>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c>
                  <a:txBody>
                    <a:bodyPr/>
                    <a:lstStyle/>
                    <a:p>
                      <a:pPr/>
                      <a:r>
                        <a:rPr lang="en-US" sz="1200" dirty="0" smtClean="0">
                          <a:solidFill>
                            <a:srgbClr val="000000"/>
                          </a:solidFill>
                        </a:rPr>
                        <a:t>velit, vitae aliquam neque pulvinar eu. Fusce eget tellus eu lorem finibus mattis. Nunc blandit consequat arcu. Ut sed pharetra tortor, nec finibus ipsum. 	Pellentesque a est vitae ligula imperdiet rhoncus. Ut quis hendrerit tellus. Phasellus non malesuada mi. Suspendisse ullamcorper tristique odio</a:t>
                      </a:r>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r>
              <a:tr h="0">
                <a:tc>
                  <a:txBody>
                    <a:bodyPr/>
                    <a:lstStyle/>
                    <a:p>
                      <a:pPr/>
                      <a:r>
                        <a:rPr lang="en-US" sz="1200" dirty="0" smtClean="0">
                          <a:solidFill>
                            <a:srgbClr val="000000"/>
                          </a:solidFill>
                        </a:rPr>
                        <a:t>4</a:t>
                      </a:r>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c>
                  <a:txBody>
                    <a:bodyPr/>
                    <a:lstStyle/>
                    <a:p>
                      <a:pPr/>
                      <a:r>
                        <a:rPr lang="en-US" sz="1200" dirty="0" smtClean="0">
                          <a:solidFill>
                            <a:srgbClr val="000000"/>
                          </a:solidFill>
                        </a:rPr>
                        <a:t>Ev</a:t>
                      </a:r>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c>
                  <a:txBody>
                    <a:bodyPr/>
                    <a:lstStyle/>
                    <a:p>
                      <a:pPr/>
                      <a:r>
                        <a:rPr lang="en-US" sz="1200" dirty="0" smtClean="0">
                          <a:solidFill>
                            <a:srgbClr val="000000"/>
                          </a:solidFill>
                        </a:rPr>
                        <a:t>sequat arcu. Ut sed pharetra tortor, nec finibus ipsum. 	Pellentesque a est vitae ligula imperdiet rhoncus. Ut quis hendrerit tellus. Phasellus non malesuada mi. Suspendisse ullamcorper tristique odio fermentum elementum. Phasellus mattis mollis mauris, non mattis ligula dapibus quis. Quisque pretium metus massa. 	Curabitur condimentum consequat felis, id rutrum velit cursus vel. Proin nulla est,</a:t>
                      </a:r>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r>
              <a:tr h="0">
                <a:tc>
                  <a:txBody>
                    <a:bodyPr/>
                    <a:lstStyle/>
                    <a:p>
                      <a:pPr/>
                      <a:r>
                        <a:rPr lang="en-US" sz="1200" dirty="0" smtClean="0">
                          <a:solidFill>
                            <a:srgbClr val="000000"/>
                          </a:solidFill>
                        </a:rPr>
                        <a:t>5</a:t>
                      </a:r>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c>
                  <a:txBody>
                    <a:bodyPr/>
                    <a:lstStyle/>
                    <a:p>
                      <a:pPr/>
                      <a:r>
                        <a:rPr lang="en-US" sz="1200" dirty="0" smtClean="0">
                          <a:solidFill>
                            <a:srgbClr val="000000"/>
                          </a:solidFill>
                        </a:rPr>
                        <a:t>Ann</a:t>
                      </a:r>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c>
                  <a:txBody>
                    <a:bodyPr/>
                    <a:lstStyle/>
                    <a:p>
                      <a:pPr/>
                      <a:r>
                        <a:rPr lang="en-US" sz="1200" dirty="0" smtClean="0">
                          <a:solidFill>
                            <a:srgbClr val="000000"/>
                          </a:solidFill>
                        </a:rPr>
                        <a:t>honcus. Ut quis hendrerit tellus. Phasellus non malesuada mi. Suspendisse ullamcorper tristique odio fermentum elementum. Phasellus mattis mollis mauris, non mattis ligula dapibus quis. Quisque pretium metus massa. 	Curabitur condimentum consequat felis, id rutrum velit cursus vel. Proin nulla est, posuere in velit at, faucibus dignissim diam. Quisque quis erat euismod, malesuada erat eu, congue nisi. Ut risus lectus, auctor at libero sit amet, accumsan ultricies est. Donec eget iaculis enim. Nu</a:t>
                      </a:r>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r>
              <a:tr h="0">
                <a:tc>
                  <a:txBody>
                    <a:bodyPr/>
                    <a:lstStyle/>
                    <a:p>
                      <a:pPr/>
                      <a:r>
                        <a:rPr lang="en-US" sz="1200" dirty="0" smtClean="0">
                          <a:solidFill>
                            <a:srgbClr val="000000"/>
                          </a:solidFill>
                        </a:rPr>
                        <a:t>6</a:t>
                      </a:r>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c>
                  <a:txBody>
                    <a:bodyPr/>
                    <a:lstStyle/>
                    <a:p>
                      <a:pPr/>
                      <a:r>
                        <a:rPr lang="en-US" sz="1200" dirty="0" smtClean="0">
                          <a:solidFill>
                            <a:srgbClr val="000000"/>
                          </a:solidFill>
                        </a:rPr>
                        <a:t>Michelle</a:t>
                      </a:r>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c>
                  <a:txBody>
                    <a:bodyPr/>
                    <a:lstStyle/>
                    <a:p>
                      <a:pPr/>
                      <a:r>
                        <a:rPr lang="en-US" sz="1200" dirty="0" smtClean="0">
                          <a:solidFill>
                            <a:srgbClr val="000000"/>
                          </a:solidFill>
                        </a:rPr>
                        <a:t>fermentum elementum. Phasellus mattis mollis mauris, non mattis ligula dapibus quis. Quisque pretium metus massa. 	Curabitur condimentum consequat felis, id rutrum velit cursus </a:t>
                      </a:r>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r>
            </a:tbl>
          </a:graphicData>
        </a:graphic>
      </p:graphicFrame>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spTree>
      <p:nvGrpSpPr>
        <p:cNvPr id="1" name=""/>
        <p:cNvGrpSpPr/>
        <p:nvPr/>
      </p:nvGrpSpPr>
      <p:grpSpPr>
        <a:xfrm>
          <a:off x="0" y="0"/>
          <a:ext cx="0" cy="0"/>
          <a:chOff x="0" y="0"/>
          <a:chExt cx="0" cy="0"/>
        </a:xfrm>
      </p:grpSpPr>
      <p:graphicFrame>
        <p:nvGraphicFramePr>
          <p:cNvPr id="27" name="Table 26"/>
          <p:cNvGraphicFramePr>
            <a:graphicFrameLocks noGrp="1"/>
          </p:cNvGraphicFramePr>
          <p:nvPr>
            <p:extLst>
              <p:ext uri="{D42A27DB-BD31-4B8C-83A1-F6EECF244321}">
                <p14:modId xmlns:p14="http://schemas.microsoft.com/office/powerpoint/2010/main" val="1579011935"/>
              </p:ext>
            </p:extLst>
          </p:nvPr>
        </p:nvGraphicFramePr>
        <p:xfrm>
          <a:off x="2743200" y="457200"/>
          <a:ext cx="9143997" cy="914400"/>
        </p:xfrm>
        <a:graphic>
          <a:graphicData uri="http://schemas.openxmlformats.org/drawingml/2006/table">
            <a:tbl>
              <a:tblPr/>
              <a:tblGrid>
                <a:gridCol w="685800"/>
                <a:gridCol w="1600200"/>
                <a:gridCol w="6400800"/>
              </a:tblGrid>
              <a:tr h="0">
                <a:tc>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c>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c>
                  <a:txBody>
                    <a:bodyPr/>
                    <a:lstStyle/>
                    <a:p>
                      <a:pPr/>
                      <a:r>
                        <a:rPr lang="en-US" sz="1200" dirty="0" smtClean="0">
                          <a:solidFill>
                            <a:srgbClr val="000000"/>
                          </a:solidFill>
                        </a:rPr>
                        <a:t>vel. Proin nulla est, posuere in velit at, faucibus dignissim diam. Quisque quis erat euismod, malesuada erat eu, congue nisi. Ut risus lectus, auctor at libero sit amet, accumsan ultricies est. Donec eget iaculis enim. Nunc ac egestas tellus, nec efficitur magna. 	Sed nec nisl ut augue laoreet sollicitudin vitae nec quam. Vestibulum pretium nisl bibendum, tempor velit eu, semper velit. Nulla facilisi. Aenean quis puru</a:t>
                      </a:r>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r>
              <a:tr h="0">
                <a:tc>
                  <a:txBody>
                    <a:bodyPr/>
                    <a:lstStyle/>
                    <a:p>
                      <a:pPr/>
                      <a:r>
                        <a:rPr lang="en-US" sz="1200" dirty="0" smtClean="0">
                          <a:solidFill>
                            <a:srgbClr val="000000"/>
                          </a:solidFill>
                        </a:rPr>
                        <a:t>7</a:t>
                      </a:r>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c>
                  <a:txBody>
                    <a:bodyPr/>
                    <a:lstStyle/>
                    <a:p>
                      <a:pPr/>
                      <a:r>
                        <a:rPr lang="en-US" sz="1200" dirty="0" smtClean="0">
                          <a:solidFill>
                            <a:srgbClr val="000000"/>
                          </a:solidFill>
                        </a:rPr>
                        <a:t>Jenny</a:t>
                      </a:r>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c>
                  <a:txBody>
                    <a:bodyPr/>
                    <a:lstStyle/>
                    <a:p>
                      <a:pPr/>
                      <a:r>
                        <a:rPr lang="en-US" sz="1200" dirty="0" smtClean="0">
                          <a:solidFill>
                            <a:srgbClr val="000000"/>
                          </a:solidFill>
                        </a:rPr>
                        <a:t>m metus massa. 	Curabitur condimentum consequat felis, id rutrum velit cursus vel. Proin nulla est, posuere in velit at, faucibus dignissim diam. Quisque quis erat euismod, malesuada erat eu, congue nisi. Ut risus lectus, auctor at libero sit amet, accumsan ultricies est. Donec eget iaculis enim. Nunc ac egestas tellus, nec efficitur magna. 	Sed nec nisl ut augue laoreet sollicitudin vitae nec quam. Vestibulum pretium nisl bibendum, tempor velit eu, semper velit. Nulla facilisi. Aenean quis purus sagittis, dapibus nibh eget, ornare nunc. Donec posuere erat quis ipsum facilisis, quis porttitor dui cursus. Etiam convallis arcu sapien, vitae placerat diam molestie sit amet. Vivamus sapien augue</a:t>
                      </a:r>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r>
              <a:tr h="0">
                <a:tc>
                  <a:txBody>
                    <a:bodyPr/>
                    <a:lstStyle/>
                    <a:p>
                      <a:pPr/>
                      <a:r>
                        <a:rPr lang="en-US" sz="1200" dirty="0" smtClean="0">
                          <a:solidFill>
                            <a:srgbClr val="000000"/>
                          </a:solidFill>
                        </a:rPr>
                        <a:t>8</a:t>
                      </a:r>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c>
                  <a:txBody>
                    <a:bodyPr/>
                    <a:lstStyle/>
                    <a:p>
                      <a:pPr/>
                      <a:r>
                        <a:rPr lang="en-US" sz="1200" dirty="0" smtClean="0">
                          <a:solidFill>
                            <a:srgbClr val="000000"/>
                          </a:solidFill>
                        </a:rPr>
                        <a:t>Lara</a:t>
                      </a:r>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c>
                  <a:txBody>
                    <a:bodyPr/>
                    <a:lstStyle/>
                    <a:p>
                      <a:pPr/>
                      <a:r>
                        <a:rPr lang="en-US" sz="1200" dirty="0" smtClean="0">
                          <a:solidFill>
                            <a:srgbClr val="000000"/>
                          </a:solidFill>
                        </a:rPr>
                        <a:t>posuere in velit at, faucibus dignissim diam. Quisque quis erat euismod, malesuada erat eu, congue nisi. Ut risus lectus, auctor at libero sit amet, accumsan ultricies est. Donec eget iaculis enim. Nunc ac egestas tellus, nec efficitur magna. 	Sed nec nisl ut augue laoreet sollicitudin vitae nec quam. Vestibulum pretium nisl bibendum, tempor velit eu, semper velit. Nulla facilisi. Aenean quis purus sagittis, dapibus nibh eget, ornare nunc. Donec posuere erat quis ipsum facilisis, quis porttitor dui cursus. Etiam convallis arcu sapien, vitae placerat diam molestie sit amet. Vivamus sapien augue, porta sed tortor ut, molestie ornare nisl. Nullam sed mi turpis. Donec sed finibus risus. 	Nunc interdum semper mauris quis vehicula. Phasellus in nisl faucibus, pellentesque massa vel, faucibus urn</a:t>
                      </a:r>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r>
              <a:tr h="0">
                <a:tc>
                  <a:txBody>
                    <a:bodyPr/>
                    <a:lstStyle/>
                    <a:p>
                      <a:pPr/>
                      <a:r>
                        <a:rPr lang="en-US" sz="1200" dirty="0" smtClean="0">
                          <a:solidFill>
                            <a:srgbClr val="000000"/>
                          </a:solidFill>
                        </a:rPr>
                        <a:t>9</a:t>
                      </a:r>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c>
                  <a:txBody>
                    <a:bodyPr/>
                    <a:lstStyle/>
                    <a:p>
                      <a:pPr/>
                      <a:r>
                        <a:rPr lang="en-US" sz="1200" dirty="0" smtClean="0">
                          <a:solidFill>
                            <a:srgbClr val="000000"/>
                          </a:solidFill>
                        </a:rPr>
                        <a:t>Kathryn</a:t>
                      </a:r>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c>
                  <a:txBody>
                    <a:bodyPr/>
                    <a:lstStyle/>
                    <a:p>
                      <a:pPr/>
                      <a:r>
                        <a:rPr lang="en-US" sz="1200" dirty="0" smtClean="0">
                          <a:solidFill>
                            <a:srgbClr val="000000"/>
                          </a:solidFill>
                        </a:rPr>
                        <a:t>isi. Ut risus lectus, auctor at libero sit amet, accumsan ultricies est. Donec eget iaculis enim. Nunc ac egestas tellus, nec efficitur magna. 	Sed nec nisl ut augue laoreet sollicitudin vitae nec quam. Vestibulum pretium nisl bibendum, tempor velit eu, semper velit. Nulla facilisi. Aenean quis purus sagittis, dapibus nibh eget, ornare nunc. Donec </a:t>
                      </a:r>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r>
            </a:tbl>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spTree>
      <p:nvGrpSpPr>
        <p:cNvPr id="1" name=""/>
        <p:cNvGrpSpPr/>
        <p:nvPr/>
      </p:nvGrpSpPr>
      <p:grpSpPr>
        <a:xfrm>
          <a:off x="0" y="0"/>
          <a:ext cx="0" cy="0"/>
          <a:chOff x="0" y="0"/>
          <a:chExt cx="0" cy="0"/>
        </a:xfrm>
      </p:grpSpPr>
      <p:graphicFrame>
        <p:nvGraphicFramePr>
          <p:cNvPr id="28" name="Table 27"/>
          <p:cNvGraphicFramePr>
            <a:graphicFrameLocks noGrp="1"/>
          </p:cNvGraphicFramePr>
          <p:nvPr>
            <p:extLst>
              <p:ext uri="{D42A27DB-BD31-4B8C-83A1-F6EECF244321}">
                <p14:modId xmlns:p14="http://schemas.microsoft.com/office/powerpoint/2010/main" val="1579011935"/>
              </p:ext>
            </p:extLst>
          </p:nvPr>
        </p:nvGraphicFramePr>
        <p:xfrm>
          <a:off x="2743200" y="457200"/>
          <a:ext cx="9143997" cy="914400"/>
        </p:xfrm>
        <a:graphic>
          <a:graphicData uri="http://schemas.openxmlformats.org/drawingml/2006/table">
            <a:tbl>
              <a:tblPr/>
              <a:tblGrid>
                <a:gridCol w="685800"/>
                <a:gridCol w="1600200"/>
                <a:gridCol w="6400800"/>
              </a:tblGrid>
              <a:tr h="0">
                <a:tc>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c>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c>
                  <a:txBody>
                    <a:bodyPr/>
                    <a:lstStyle/>
                    <a:p>
                      <a:pPr/>
                      <a:r>
                        <a:rPr lang="en-US" sz="1200" dirty="0" smtClean="0">
                          <a:solidFill>
                            <a:srgbClr val="000000"/>
                          </a:solidFill>
                        </a:rPr>
                        <a:t>posuere erat quis ipsum facilisis, quis porttitor dui cursus. Etiam convallis arcu sapien, vitae placerat diam molestie sit amet. Vivamus sapien augue, porta sed tortor ut, molestie ornare nisl. Nullam sed mi turpis. Donec sed finibus risus. 	Nunc interdum semper mauris quis vehicula. Phasellus in nisl faucibus, pellentesque massa vel, faucibus urna. Proin sed tortor lorem. Curabitur eu nisi semper, placerat tellus sed, varius nulla. Etiam luctus ac purus nec aliquet. Phasellus nisl metus, dictum ultricies justo a, laoreet consectetur risus. Ve</a:t>
                      </a:r>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r>
            </a:tbl>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spTree>
      <p:nvGrpSpPr>
        <p:cNvPr id="1" name=""/>
        <p:cNvGrpSpPr/>
        <p:nvPr/>
      </p:nvGrpSpPr>
      <p:grpSpPr>
        <a:xfrm>
          <a:off x="0" y="0"/>
          <a:ext cx="0" cy="0"/>
          <a:chOff x="0" y="0"/>
          <a:chExt cx="0" cy="0"/>
        </a:xfrm>
      </p:grpSpPr>
      <p:sp>
        <p:nvSpPr>
          <p:cNvPr id="2" name="Object 1"/>
          <p:cNvSpPr/>
          <p:nvPr/>
        </p:nvSpPr>
        <p:spPr>
          <a:xfrm>
            <a:off x="457200" y="118872"/>
            <a:ext cx="10972796" cy="274320"/>
          </a:xfrm>
          <a:prstGeom prst="rect">
            <a:avLst/>
          </a:prstGeom>
          <a:noFill/>
        </p:spPr>
        <p:txBody>
          <a:bodyPr wrap="square" rtlCol="0" anchor="ctr"/>
          <a:lstStyle/>
          <a:p>
            <a:pPr/>
            <a:r>
              <a:rPr lang="en-US" b="1" sz="1400" dirty="0" smtClean="0">
                <a:solidFill>
                  <a:srgbClr val="0088CC"/>
                </a:solidFill>
              </a:rPr>
              <a:t>Table Examples: </a:t>
            </a:r>
            <a:r>
              <a:rPr lang="en-US" sz="1300" dirty="0" smtClean="0">
                <a:solidFill>
                  <a:srgbClr val="9F9F9F"/>
                </a:solidFill>
              </a:rPr>
              <a:t>Test: Correct starting Y location upon paging</a:t>
            </a:r>
          </a:p>
        </p:txBody>
      </p:sp>
      <p:graphicFrame>
        <p:nvGraphicFramePr>
          <p:cNvPr id="29" name="Table 28"/>
          <p:cNvGraphicFramePr>
            <a:graphicFrameLocks noGrp="1"/>
          </p:cNvGraphicFramePr>
          <p:nvPr>
            <p:extLst>
              <p:ext uri="{D42A27DB-BD31-4B8C-83A1-F6EECF244321}">
                <p14:modId xmlns:p14="http://schemas.microsoft.com/office/powerpoint/2010/main" val="1579011935"/>
              </p:ext>
            </p:extLst>
          </p:nvPr>
        </p:nvGraphicFramePr>
        <p:xfrm>
          <a:off x="2743200" y="3657600"/>
          <a:ext cx="9143997" cy="914400"/>
        </p:xfrm>
        <a:graphic>
          <a:graphicData uri="http://schemas.openxmlformats.org/drawingml/2006/table">
            <a:tbl>
              <a:tblPr/>
              <a:tblGrid>
                <a:gridCol w="685800"/>
                <a:gridCol w="1600200"/>
                <a:gridCol w="6400800"/>
              </a:tblGrid>
              <a:tr h="0">
                <a:tc>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c>
                  <a:txBody>
                    <a:bodyPr/>
                    <a:lstStyle/>
                    <a:p>
                      <a:pPr/>
                      <a:r>
                        <a:rPr lang="en-US" sz="1200" dirty="0" smtClean="0">
                          <a:solidFill>
                            <a:srgbClr val="000000"/>
                          </a:solidFill>
                        </a:rPr>
                        <a:t>Markiplier</a:t>
                      </a:r>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c>
                  <a:txBody>
                    <a:bodyPr/>
                    <a:lstStyle/>
                    <a:p>
                      <a:pPr/>
                      <a:r>
                        <a:rPr lang="en-US" sz="1200" dirty="0" smtClean="0">
                          <a:solidFill>
                            <a:srgbClr val="000000"/>
                          </a:solidFill>
                        </a:rPr>
                        <a:t>Lorem ipsum dolor sit amet, consectetur adipiscing elit. Proin condimentum dignissim velit vel luctu</a:t>
                      </a:r>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r>
              <a:tr h="0">
                <a:tc>
                  <a:txBody>
                    <a:bodyPr/>
                    <a:lstStyle/>
                    <a:p>
                      <a:pPr/>
                      <a:r>
                        <a:rPr lang="en-US" sz="1200" dirty="0" smtClean="0">
                          <a:solidFill>
                            <a:srgbClr val="000000"/>
                          </a:solidFill>
                        </a:rPr>
                        <a:t>1</a:t>
                      </a:r>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c>
                  <a:txBody>
                    <a:bodyPr/>
                    <a:lstStyle/>
                    <a:p>
                      <a:pPr/>
                      <a:r>
                        <a:rPr lang="en-US" sz="1200" dirty="0" smtClean="0">
                          <a:solidFill>
                            <a:srgbClr val="000000"/>
                          </a:solidFill>
                        </a:rPr>
                        <a:t>Jack</a:t>
                      </a:r>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c>
                  <a:txBody>
                    <a:bodyPr/>
                    <a:lstStyle/>
                    <a:p>
                      <a:pPr/>
                      <a:r>
                        <a:rPr lang="en-US" sz="1200" dirty="0" smtClean="0">
                          <a:solidFill>
                            <a:srgbClr val="000000"/>
                          </a:solidFill>
                        </a:rPr>
                        <a:t>s. Donec feugiat ipsum quis tempus blandit. Donec mattis mauris vel est dictum interdum. Pellentesqu</a:t>
                      </a:r>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r>
              <a:tr h="0">
                <a:tc>
                  <a:txBody>
                    <a:bodyPr/>
                    <a:lstStyle/>
                    <a:p>
                      <a:pPr/>
                      <a:r>
                        <a:rPr lang="en-US" sz="1200" dirty="0" smtClean="0">
                          <a:solidFill>
                            <a:srgbClr val="000000"/>
                          </a:solidFill>
                        </a:rPr>
                        <a:t>2</a:t>
                      </a:r>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c>
                  <a:txBody>
                    <a:bodyPr/>
                    <a:lstStyle/>
                    <a:p>
                      <a:pPr/>
                      <a:r>
                        <a:rPr lang="en-US" sz="1200" dirty="0" smtClean="0">
                          <a:solidFill>
                            <a:srgbClr val="000000"/>
                          </a:solidFill>
                        </a:rPr>
                        <a:t>Brian</a:t>
                      </a:r>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c>
                  <a:txBody>
                    <a:bodyPr/>
                    <a:lstStyle/>
                    <a:p>
                      <a:pPr/>
                      <a:r>
                        <a:rPr lang="en-US" sz="1200" dirty="0" smtClean="0">
                          <a:solidFill>
                            <a:srgbClr val="000000"/>
                          </a:solidFill>
                        </a:rPr>
                        <a:t>e imperdiet nibh vitae porta ornare. Fusce non nisl lacus. Curabitur ut mattis dui. Ut pulvinar urna velit, vitae aliquam neque pulvinar eu. Fusce eget tellus eu lorem finibus mattis. Nunc blandit con</a:t>
                      </a:r>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r>
              <a:tr h="0">
                <a:tc>
                  <a:txBody>
                    <a:bodyPr/>
                    <a:lstStyle/>
                    <a:p>
                      <a:pPr/>
                      <a:r>
                        <a:rPr lang="en-US" sz="1200" dirty="0" smtClean="0">
                          <a:solidFill>
                            <a:srgbClr val="000000"/>
                          </a:solidFill>
                        </a:rPr>
                        <a:t>3</a:t>
                      </a:r>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c>
                  <a:txBody>
                    <a:bodyPr/>
                    <a:lstStyle/>
                    <a:p>
                      <a:pPr/>
                      <a:r>
                        <a:rPr lang="en-US" sz="1200" dirty="0" smtClean="0">
                          <a:solidFill>
                            <a:srgbClr val="000000"/>
                          </a:solidFill>
                        </a:rPr>
                        <a:t>Paul</a:t>
                      </a:r>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c>
                  <a:txBody>
                    <a:bodyPr/>
                    <a:lstStyle/>
                    <a:p>
                      <a:pPr/>
                      <a:r>
                        <a:rPr lang="en-US" sz="1200" dirty="0" smtClean="0">
                          <a:solidFill>
                            <a:srgbClr val="000000"/>
                          </a:solidFill>
                        </a:rPr>
                        <a:t>velit, vitae aliquam neque pulvinar eu. Fusce eget tellus eu lorem finibus mattis. Nunc blandit consequat arcu. Ut sed pharetra tortor, nec finibus ipsum. 	Pellentesque a est vitae ligula imperdiet rhoncus. Ut quis hendrerit tellus. Phasellus non malesuada mi. </a:t>
                      </a:r>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r>
            </a:tbl>
          </a:graphicData>
        </a:graphic>
      </p:graphicFrame>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9">
    <p:spTree>
      <p:nvGrpSpPr>
        <p:cNvPr id="1" name=""/>
        <p:cNvGrpSpPr/>
        <p:nvPr/>
      </p:nvGrpSpPr>
      <p:grpSpPr>
        <a:xfrm>
          <a:off x="0" y="0"/>
          <a:ext cx="0" cy="0"/>
          <a:chOff x="0" y="0"/>
          <a:chExt cx="0" cy="0"/>
        </a:xfrm>
      </p:grpSpPr>
      <p:graphicFrame>
        <p:nvGraphicFramePr>
          <p:cNvPr id="30" name="Table 29"/>
          <p:cNvGraphicFramePr>
            <a:graphicFrameLocks noGrp="1"/>
          </p:cNvGraphicFramePr>
          <p:nvPr>
            <p:extLst>
              <p:ext uri="{D42A27DB-BD31-4B8C-83A1-F6EECF244321}">
                <p14:modId xmlns:p14="http://schemas.microsoft.com/office/powerpoint/2010/main" val="1579011935"/>
              </p:ext>
            </p:extLst>
          </p:nvPr>
        </p:nvGraphicFramePr>
        <p:xfrm>
          <a:off x="2743200" y="457200"/>
          <a:ext cx="9143997" cy="914400"/>
        </p:xfrm>
        <a:graphic>
          <a:graphicData uri="http://schemas.openxmlformats.org/drawingml/2006/table">
            <a:tbl>
              <a:tblPr/>
              <a:tblGrid>
                <a:gridCol w="685800"/>
                <a:gridCol w="1600200"/>
                <a:gridCol w="6400800"/>
              </a:tblGrid>
              <a:tr h="0">
                <a:tc>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c>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c>
                  <a:txBody>
                    <a:bodyPr/>
                    <a:lstStyle/>
                    <a:p>
                      <a:pPr/>
                      <a:r>
                        <a:rPr lang="en-US" sz="1200" dirty="0" smtClean="0">
                          <a:solidFill>
                            <a:srgbClr val="000000"/>
                          </a:solidFill>
                        </a:rPr>
                        <a:t>Suspendisse ullamcorper tristique odio</a:t>
                      </a:r>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r>
              <a:tr h="0">
                <a:tc>
                  <a:txBody>
                    <a:bodyPr/>
                    <a:lstStyle/>
                    <a:p>
                      <a:pPr/>
                      <a:r>
                        <a:rPr lang="en-US" sz="1200" dirty="0" smtClean="0">
                          <a:solidFill>
                            <a:srgbClr val="000000"/>
                          </a:solidFill>
                        </a:rPr>
                        <a:t>4</a:t>
                      </a:r>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c>
                  <a:txBody>
                    <a:bodyPr/>
                    <a:lstStyle/>
                    <a:p>
                      <a:pPr/>
                      <a:r>
                        <a:rPr lang="en-US" sz="1200" dirty="0" smtClean="0">
                          <a:solidFill>
                            <a:srgbClr val="000000"/>
                          </a:solidFill>
                        </a:rPr>
                        <a:t>Ev</a:t>
                      </a:r>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c>
                  <a:txBody>
                    <a:bodyPr/>
                    <a:lstStyle/>
                    <a:p>
                      <a:pPr/>
                      <a:r>
                        <a:rPr lang="en-US" sz="1200" dirty="0" smtClean="0">
                          <a:solidFill>
                            <a:srgbClr val="000000"/>
                          </a:solidFill>
                        </a:rPr>
                        <a:t>sequat arcu. Ut sed pharetra tortor, nec finibus ipsum. 	Pellentesque a est vitae ligula imperdiet rhoncus. Ut quis hendrerit tellus. Phasellus non malesuada mi. Suspendisse ullamcorper tristique odio fermentum elementum. Phasellus mattis mollis mauris, non mattis ligula dapibus quis. Quisque pretium metus massa. 	Curabitur condimentum consequat felis, id rutrum velit cursus vel. Proin nulla est,</a:t>
                      </a:r>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r>
              <a:tr h="0">
                <a:tc>
                  <a:txBody>
                    <a:bodyPr/>
                    <a:lstStyle/>
                    <a:p>
                      <a:pPr/>
                      <a:r>
                        <a:rPr lang="en-US" sz="1200" dirty="0" smtClean="0">
                          <a:solidFill>
                            <a:srgbClr val="000000"/>
                          </a:solidFill>
                        </a:rPr>
                        <a:t>5</a:t>
                      </a:r>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c>
                  <a:txBody>
                    <a:bodyPr/>
                    <a:lstStyle/>
                    <a:p>
                      <a:pPr/>
                      <a:r>
                        <a:rPr lang="en-US" sz="1200" dirty="0" smtClean="0">
                          <a:solidFill>
                            <a:srgbClr val="000000"/>
                          </a:solidFill>
                        </a:rPr>
                        <a:t>Ann</a:t>
                      </a:r>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c>
                  <a:txBody>
                    <a:bodyPr/>
                    <a:lstStyle/>
                    <a:p>
                      <a:pPr/>
                      <a:r>
                        <a:rPr lang="en-US" sz="1200" dirty="0" smtClean="0">
                          <a:solidFill>
                            <a:srgbClr val="000000"/>
                          </a:solidFill>
                        </a:rPr>
                        <a:t>honcus. Ut quis hendrerit tellus. Phasellus non malesuada mi. Suspendisse ullamcorper tristique odio fermentum elementum. Phasellus mattis mollis mauris, non mattis ligula dapibus quis. Quisque pretium metus massa. 	Curabitur condimentum consequat felis, id rutrum velit cursus vel. Proin nulla est, posuere in velit at, faucibus dignissim diam. Quisque quis erat euismod, malesuada erat eu, congue nisi. Ut risus lectus, auctor at libero sit amet, accumsan ultricies est. Donec eget iaculis enim. Nu</a:t>
                      </a:r>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r>
              <a:tr h="0">
                <a:tc>
                  <a:txBody>
                    <a:bodyPr/>
                    <a:lstStyle/>
                    <a:p>
                      <a:pPr/>
                      <a:r>
                        <a:rPr lang="en-US" sz="1200" dirty="0" smtClean="0">
                          <a:solidFill>
                            <a:srgbClr val="000000"/>
                          </a:solidFill>
                        </a:rPr>
                        <a:t>6</a:t>
                      </a:r>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c>
                  <a:txBody>
                    <a:bodyPr/>
                    <a:lstStyle/>
                    <a:p>
                      <a:pPr/>
                      <a:r>
                        <a:rPr lang="en-US" sz="1200" dirty="0" smtClean="0">
                          <a:solidFill>
                            <a:srgbClr val="000000"/>
                          </a:solidFill>
                        </a:rPr>
                        <a:t>Michelle</a:t>
                      </a:r>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c>
                  <a:txBody>
                    <a:bodyPr/>
                    <a:lstStyle/>
                    <a:p>
                      <a:pPr/>
                      <a:r>
                        <a:rPr lang="en-US" sz="1200" dirty="0" smtClean="0">
                          <a:solidFill>
                            <a:srgbClr val="000000"/>
                          </a:solidFill>
                        </a:rPr>
                        <a:t>fermentum elementum. Phasellus mattis mollis mauris, non mattis ligula dapibus quis. Quisque pretium metus massa. 	Curabitur condimentum consequat felis, id rutrum velit cursus vel. Proin nulla est, posuere in velit at, faucibus dignissim diam. Quisque quis erat euismod, malesuada erat eu, congue nisi. Ut risus lectus, auctor at libero sit amet, accumsan ultricies est. Donec eget iaculis enim. Nunc ac egestas tellus, nec efficitur magna. 	Sed nec nisl ut augue laoreet sollicitudin vitae nec quam. Vestibulum pretium nisl bibendum, tempor velit eu, semper velit. Nulla facilisi. Aenean quis puru</a:t>
                      </a:r>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r>
              <a:tr h="0">
                <a:tc>
                  <a:txBody>
                    <a:bodyPr/>
                    <a:lstStyle/>
                    <a:p>
                      <a:pPr/>
                      <a:r>
                        <a:rPr lang="en-US" sz="1200" dirty="0" smtClean="0">
                          <a:solidFill>
                            <a:srgbClr val="000000"/>
                          </a:solidFill>
                        </a:rPr>
                        <a:t>7</a:t>
                      </a:r>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c>
                  <a:txBody>
                    <a:bodyPr/>
                    <a:lstStyle/>
                    <a:p>
                      <a:pPr/>
                      <a:r>
                        <a:rPr lang="en-US" sz="1200" dirty="0" smtClean="0">
                          <a:solidFill>
                            <a:srgbClr val="000000"/>
                          </a:solidFill>
                        </a:rPr>
                        <a:t>Jenny</a:t>
                      </a:r>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c>
                  <a:txBody>
                    <a:bodyPr/>
                    <a:lstStyle/>
                    <a:p>
                      <a:pPr/>
                      <a:r>
                        <a:rPr lang="en-US" sz="1200" dirty="0" smtClean="0">
                          <a:solidFill>
                            <a:srgbClr val="000000"/>
                          </a:solidFill>
                        </a:rPr>
                        <a:t>m metus massa. 	Curabitur condimentum consequat felis, id rutrum velit cursus vel. Proin nulla est, posuere in velit at, faucibus dignissim diam. Quisque quis erat euismod, malesuada erat eu, congue nisi. Ut risus lectus, auctor at libero sit amet, accumsan ultricies est. Donec eget iaculis enim. Nunc ac egestas tellus, nec efficitur magna. 	Sed nec nisl ut augue laoreet sollicitudin vitae nec quam. Vestibulum pretium nisl bibendum, tempor velit eu, semper velit. Nulla facilisi. Aenean quis purus sagittis, dapibus nibh </a:t>
                      </a:r>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solidFill>
          <a:srgbClr val="030303"/>
        </a:solidFill>
        <a:effectLst/>
      </p:bgPr>
    </p:bg>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579011935"/>
              </p:ext>
            </p:extLst>
          </p:nvPr>
        </p:nvGraphicFramePr>
        <p:xfrm>
          <a:off x="457200" y="118872"/>
          <a:ext cx="11430000" cy="914400"/>
        </p:xfrm>
        <a:graphic>
          <a:graphicData uri="http://schemas.openxmlformats.org/drawingml/2006/table">
            <a:tbl>
              <a:tblPr/>
              <a:tblGrid>
                <a:gridCol w="11430000"/>
              </a:tblGrid>
              <a:tr h="0">
                <a:tc>
                  <a:txBody>
                    <a:bodyPr/>
                    <a:lstStyle/>
                    <a:p>
                      <a:pPr/>
                      <a:r>
                        <a:rPr lang="en-US" sz="1200" dirty="0" smtClean="0">
                          <a:solidFill>
                            <a:srgbClr val="9F9F9F"/>
                          </a:solidFill>
                        </a:rPr>
                        <a:t>Text Examples: Text alignment, percent x/y, etc.</a:t>
                      </a:r>
                    </a:p>
                  </a:txBody>
                  <a:tcPr marL="38100" marR="38100" marT="38100" marB="38100">
                    <a:lnL w="0">
                      <a:miter lim="400000"/>
                    </a:lnL>
                    <a:lnR w="0">
                      <a:miter lim="400000"/>
                    </a:lnR>
                    <a:lnT w="0">
                      <a:miter lim="400000"/>
                    </a:lnT>
                    <a:lnB w="12700" cap="flat" cmpd="sng" algn="ctr">
                      <a:solidFill>
                        <a:srgbClr val="CFCFCF"/>
                      </a:solidFill>
                    </a:lnB>
                  </a:tcPr>
                </a:tc>
              </a:tr>
            </a:tbl>
          </a:graphicData>
        </a:graphic>
      </p:graphicFrame>
      <p:sp>
        <p:nvSpPr>
          <p:cNvPr id="3" name="Object 2"/>
          <p:cNvSpPr txBox="1"/>
          <p:nvPr/>
        </p:nvSpPr>
        <p:spPr>
          <a:xfrm>
            <a:off x="457200" y="685800"/>
            <a:ext cx="7772400" cy="2286000"/>
          </a:xfrm>
          <a:prstGeom prst="rect">
            <a:avLst/>
          </a:prstGeom>
          <a:solidFill>
            <a:srgbClr val="0000FF"/>
          </a:solidFill>
        </p:spPr>
        <p:txBody>
          <a:bodyPr wrap="square" rtlCol="0" anchor="ctr"/>
          <a:lstStyle/>
          <a:p>
            <a:pPr algn="ctr"/>
            <a:r>
              <a:rPr lang="en-US" dirty="0" smtClean="0">
                <a:solidFill>
                  <a:srgbClr val="FFFFFF"/>
                </a:solidFill>
              </a:rPr>
              <a:t>Textbox (ctr/ctr)</a:t>
            </a:r>
          </a:p>
        </p:txBody>
      </p:sp>
      <p:sp>
        <p:nvSpPr>
          <p:cNvPr id="4" name="Object 3"/>
          <p:cNvSpPr txBox="1"/>
          <p:nvPr/>
        </p:nvSpPr>
        <p:spPr>
          <a:xfrm>
            <a:off x="9144000" y="685800"/>
            <a:ext cx="2743200" cy="914400"/>
          </a:xfrm>
          <a:prstGeom prst="rect">
            <a:avLst/>
          </a:prstGeom>
          <a:solidFill>
            <a:srgbClr val="00CC00"/>
          </a:solidFill>
        </p:spPr>
        <p:txBody>
          <a:bodyPr wrap="square" rtlCol="0" anchor="t"/>
          <a:lstStyle/>
          <a:p>
            <a:pPr/>
            <a:r>
              <a:rPr lang="en-US" dirty="0" smtClean="0">
                <a:solidFill>
                  <a:srgbClr val="FFFFFF"/>
                </a:solidFill>
              </a:rPr>
              <a:t>Textbox (top/lft)</a:t>
            </a:r>
          </a:p>
        </p:txBody>
      </p:sp>
      <p:sp>
        <p:nvSpPr>
          <p:cNvPr id="5" name="Object 4"/>
          <p:cNvSpPr txBox="1"/>
          <p:nvPr/>
        </p:nvSpPr>
        <p:spPr>
          <a:xfrm>
            <a:off x="9144000" y="2057400"/>
            <a:ext cx="2743200" cy="914400"/>
          </a:xfrm>
          <a:prstGeom prst="rect">
            <a:avLst/>
          </a:prstGeom>
          <a:solidFill>
            <a:srgbClr val="FF0000"/>
          </a:solidFill>
        </p:spPr>
        <p:txBody>
          <a:bodyPr wrap="square" rtlCol="0" anchor="b"/>
          <a:lstStyle/>
          <a:p>
            <a:pPr algn="r"/>
            <a:r>
              <a:rPr lang="en-US" dirty="0" smtClean="0">
                <a:solidFill>
                  <a:srgbClr val="FFFFFF"/>
                </a:solidFill>
              </a:rPr>
              <a:t>Textbox (btm/rgt)</a:t>
            </a:r>
          </a:p>
        </p:txBody>
      </p:sp>
      <p:sp>
        <p:nvSpPr>
          <p:cNvPr id="6" name="Object 5"/>
          <p:cNvSpPr/>
          <p:nvPr/>
        </p:nvSpPr>
        <p:spPr>
          <a:xfrm>
            <a:off x="6095998" y="3429000"/>
            <a:ext cx="1828800" cy="274320"/>
          </a:xfrm>
          <a:prstGeom prst="rect">
            <a:avLst/>
          </a:prstGeom>
          <a:noFill/>
        </p:spPr>
        <p:txBody>
          <a:bodyPr wrap="square" rtlCol="0" anchor="ctr"/>
          <a:lstStyle/>
          <a:p>
            <a:pPr/>
            <a:r>
              <a:rPr lang="en-US" dirty="0" smtClean="0">
                <a:solidFill>
                  <a:srgbClr val="000000"/>
                </a:solidFill>
              </a:rPr>
              <a:t>^ (50%/50%)</a:t>
            </a:r>
          </a:p>
        </p:txBody>
      </p:sp>
      <p:sp>
        <p:nvSpPr>
          <p:cNvPr id="7" name="Object 6"/>
          <p:cNvSpPr/>
          <p:nvPr/>
        </p:nvSpPr>
        <p:spPr>
          <a:xfrm>
            <a:off x="9144000" y="3200400"/>
            <a:ext cx="9143997" cy="274320"/>
          </a:xfrm>
          <a:prstGeom prst="rect">
            <a:avLst/>
          </a:prstGeom>
          <a:noFill/>
        </p:spPr>
        <p:txBody>
          <a:bodyPr wrap="square" rtlCol="0" anchor="ctr"/>
          <a:lstStyle/>
          <a:p>
            <a:pPr/>
            <a:r>
              <a:rPr lang="en-US" dirty="0" smtClean="0">
                <a:solidFill>
                  <a:srgbClr val="000000"/>
                </a:solidFill>
              </a:rPr>
              <a:t>Plain x/y coords</a:t>
            </a:r>
          </a:p>
        </p:txBody>
      </p:sp>
      <p:sp>
        <p:nvSpPr>
          <p:cNvPr id="8" name="Object 7"/>
          <p:cNvSpPr/>
          <p:nvPr/>
        </p:nvSpPr>
        <p:spPr>
          <a:xfrm>
            <a:off x="9144000" y="4114800"/>
            <a:ext cx="9143997" cy="274320"/>
          </a:xfrm>
          <a:prstGeom prst="rect">
            <a:avLst/>
          </a:prstGeom>
          <a:noFill/>
        </p:spPr>
        <p:txBody>
          <a:bodyPr wrap="square" rtlCol="0" anchor="ctr"/>
          <a:lstStyle/>
          <a:p>
            <a:pPr/>
            <a:r>
              <a:rPr lang="en-US" dirty="0" smtClean="0">
                <a:solidFill>
                  <a:srgbClr val="000000"/>
                </a:solidFill>
              </a:rPr>
              <a:t>Escaped chars: ' " &amp; &lt; &gt;</a:t>
            </a:r>
          </a:p>
        </p:txBody>
      </p:sp>
      <p:sp>
        <p:nvSpPr>
          <p:cNvPr id="9" name="Object 8"/>
          <p:cNvSpPr/>
          <p:nvPr/>
        </p:nvSpPr>
        <p:spPr>
          <a:xfrm>
            <a:off x="9144000" y="5029200"/>
            <a:ext cx="9143997" cy="274320"/>
          </a:xfrm>
          <a:prstGeom prst="rect">
            <a:avLst/>
          </a:prstGeom>
          <a:noFill/>
        </p:spPr>
        <p:txBody>
          <a:bodyPr wrap="square" rtlCol="0" anchor="ctr"/>
          <a:lstStyle/>
          <a:p>
            <a:pPr/>
            <a:r>
              <a:rPr lang="en-US" dirty="0" smtClean="0">
                <a:solidFill>
                  <a:srgbClr val="000000"/>
                </a:solidFill>
              </a:rPr>
              <a:t>Sub</a:t>
            </a:r>
            <a:r>
              <a:rPr lang="en-US" baseline="-40000" dirty="0" smtClean="0">
                <a:solidFill>
                  <a:srgbClr val="000000"/>
                </a:solidFill>
              </a:rPr>
              <a:t>Subscript</a:t>
            </a:r>
            <a:r>
              <a:rPr lang="en-US" dirty="0" smtClean="0">
                <a:solidFill>
                  <a:srgbClr val="000000"/>
                </a:solidFill>
              </a:rPr>
              <a:t> // Super</a:t>
            </a:r>
            <a:r>
              <a:rPr lang="en-US" baseline="30000" dirty="0" smtClean="0">
                <a:solidFill>
                  <a:srgbClr val="000000"/>
                </a:solidFill>
              </a:rPr>
              <a:t>Superscript</a:t>
            </a:r>
          </a:p>
        </p:txBody>
      </p:sp>
      <p:sp>
        <p:nvSpPr>
          <p:cNvPr id="10" name="Object 9"/>
          <p:cNvSpPr/>
          <p:nvPr/>
        </p:nvSpPr>
        <p:spPr>
          <a:xfrm>
            <a:off x="457200" y="3749040"/>
            <a:ext cx="7772400" cy="1828800"/>
          </a:xfrm>
          <a:prstGeom prst="rect">
            <a:avLst/>
          </a:prstGeom>
          <a:solidFill>
            <a:srgbClr val="232323"/>
          </a:solidFill>
        </p:spPr>
        <p:txBody>
          <a:bodyPr wrap="square" rtlCol="0"/>
          <a:lstStyle/>
          <a:p>
            <a:pPr algn="r"/>
            <a:r>
              <a:rPr lang="en-US" sz="3600" dirty="0" smtClean="0">
                <a:solidFill>
                  <a:srgbClr val="99ABCC"/>
                </a:solidFill>
                <a:latin typeface="Courier New" pitchFamily="34" charset="0"/>
                <a:cs typeface="Courier New" pitchFamily="34" charset="0"/>
              </a:rPr>
              <a:t>word-level</a:t>
            </a:r>
          </a:p>
          <a:p>
            <a:pPr algn="r"/>
            <a:r>
              <a:rPr lang="en-US" sz="3600" dirty="0" smtClean="0">
                <a:solidFill>
                  <a:srgbClr val="99ABCC"/>
                </a:solidFill>
                <a:latin typeface="Courier New" pitchFamily="34" charset="0"/>
                <a:cs typeface="Courier New" pitchFamily="34" charset="0"/>
              </a:rPr>
              <a:t>formatting</a:t>
            </a:r>
          </a:p>
          <a:p>
            <a:pPr algn="ctr"/>
            <a:r>
              <a:rPr lang="en-US" sz="4800" dirty="0" smtClean="0">
                <a:solidFill>
                  <a:srgbClr val="FFFF00"/>
                </a:solidFill>
                <a:latin typeface="Arial" pitchFamily="34" charset="0"/>
                <a:cs typeface="Arial" pitchFamily="34" charset="0"/>
              </a:rPr>
              <a:t>...in the same textbox</a:t>
            </a:r>
          </a:p>
        </p:txBody>
      </p:sp>
      <p:sp>
        <p:nvSpPr>
          <p:cNvPr id="11" name="Object 10"/>
          <p:cNvSpPr txBox="1"/>
          <p:nvPr/>
        </p:nvSpPr>
        <p:spPr>
          <a:xfrm>
            <a:off x="0" y="5715000"/>
            <a:ext cx="12191996" cy="457200"/>
          </a:xfrm>
          <a:prstGeom prst="rect">
            <a:avLst/>
          </a:prstGeom>
          <a:noFill/>
        </p:spPr>
        <p:txBody>
          <a:bodyPr wrap="square" rtlCol="0" anchor="ctr" bIns="0" lIns="0" rIns="0" tIns="0"/>
          <a:lstStyle/>
          <a:p>
            <a:pPr algn="ctr"/>
            <a:r>
              <a:rPr lang="en-US" b="1" sz="2400" i="1" u="sng" dirty="0" smtClean="0">
                <a:solidFill>
                  <a:srgbClr val="00EC23"/>
                </a:solidFill>
                <a:latin typeface="Arial" pitchFamily="34" charset="0"/>
                <a:cs typeface="Arial" pitchFamily="34" charset="0"/>
              </a:rPr>
              <a:t>Arial 32pt, green, bold, italic, underline, margin:0, ctr</a:t>
            </a:r>
          </a:p>
        </p:txBody>
      </p:sp>
      <p:sp>
        <p:nvSpPr>
          <p:cNvPr id="12" name="Object 11"/>
          <p:cNvSpPr/>
          <p:nvPr/>
        </p:nvSpPr>
        <p:spPr>
          <a:xfrm>
            <a:off x="0" y="6172200"/>
            <a:ext cx="12191996" cy="685800"/>
          </a:xfrm>
          <a:prstGeom prst="rect">
            <a:avLst/>
          </a:prstGeom>
          <a:solidFill>
            <a:srgbClr val="f7f7f7"/>
          </a:solidFill>
        </p:spPr>
        <p:txBody>
          <a:bodyPr wrap="square" rtlCol="0" anchor="ctr"/>
          <a:lstStyle/>
          <a:p>
            <a:pPr algn="ctr"/>
            <a:r>
              <a:rPr lang="en-US" dirty="0" smtClean="0">
                <a:solidFill>
                  <a:srgbClr val="666666"/>
                </a:solidFill>
              </a:rPr>
              <a:t>Footer Bar: PptxGenJS version 1.8.0-beta (width:100%, valign:ctr)</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Slide 30">
    <p:spTree>
      <p:nvGrpSpPr>
        <p:cNvPr id="1" name=""/>
        <p:cNvGrpSpPr/>
        <p:nvPr/>
      </p:nvGrpSpPr>
      <p:grpSpPr>
        <a:xfrm>
          <a:off x="0" y="0"/>
          <a:ext cx="0" cy="0"/>
          <a:chOff x="0" y="0"/>
          <a:chExt cx="0" cy="0"/>
        </a:xfrm>
      </p:grpSpPr>
      <p:graphicFrame>
        <p:nvGraphicFramePr>
          <p:cNvPr id="31" name="Table 30"/>
          <p:cNvGraphicFramePr>
            <a:graphicFrameLocks noGrp="1"/>
          </p:cNvGraphicFramePr>
          <p:nvPr>
            <p:extLst>
              <p:ext uri="{D42A27DB-BD31-4B8C-83A1-F6EECF244321}">
                <p14:modId xmlns:p14="http://schemas.microsoft.com/office/powerpoint/2010/main" val="1579011935"/>
              </p:ext>
            </p:extLst>
          </p:nvPr>
        </p:nvGraphicFramePr>
        <p:xfrm>
          <a:off x="2743200" y="457200"/>
          <a:ext cx="9143997" cy="914400"/>
        </p:xfrm>
        <a:graphic>
          <a:graphicData uri="http://schemas.openxmlformats.org/drawingml/2006/table">
            <a:tbl>
              <a:tblPr/>
              <a:tblGrid>
                <a:gridCol w="685800"/>
                <a:gridCol w="1600200"/>
                <a:gridCol w="6400800"/>
              </a:tblGrid>
              <a:tr h="0">
                <a:tc>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c>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c>
                  <a:txBody>
                    <a:bodyPr/>
                    <a:lstStyle/>
                    <a:p>
                      <a:pPr/>
                      <a:r>
                        <a:rPr lang="en-US" sz="1200" dirty="0" smtClean="0">
                          <a:solidFill>
                            <a:srgbClr val="000000"/>
                          </a:solidFill>
                        </a:rPr>
                        <a:t>eget, ornare nunc. Donec posuere erat quis ipsum facilisis, quis porttitor dui cursus. Etiam convallis arcu sapien, vitae placerat diam molestie sit amet. Vivamus sapien augue</a:t>
                      </a:r>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r>
              <a:tr h="0">
                <a:tc>
                  <a:txBody>
                    <a:bodyPr/>
                    <a:lstStyle/>
                    <a:p>
                      <a:pPr/>
                      <a:r>
                        <a:rPr lang="en-US" sz="1200" dirty="0" smtClean="0">
                          <a:solidFill>
                            <a:srgbClr val="000000"/>
                          </a:solidFill>
                        </a:rPr>
                        <a:t>8</a:t>
                      </a:r>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c>
                  <a:txBody>
                    <a:bodyPr/>
                    <a:lstStyle/>
                    <a:p>
                      <a:pPr/>
                      <a:r>
                        <a:rPr lang="en-US" sz="1200" dirty="0" smtClean="0">
                          <a:solidFill>
                            <a:srgbClr val="000000"/>
                          </a:solidFill>
                        </a:rPr>
                        <a:t>Lara</a:t>
                      </a:r>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c>
                  <a:txBody>
                    <a:bodyPr/>
                    <a:lstStyle/>
                    <a:p>
                      <a:pPr/>
                      <a:r>
                        <a:rPr lang="en-US" sz="1200" dirty="0" smtClean="0">
                          <a:solidFill>
                            <a:srgbClr val="000000"/>
                          </a:solidFill>
                        </a:rPr>
                        <a:t>posuere in velit at, faucibus dignissim diam. Quisque quis erat euismod, malesuada erat eu, congue nisi. Ut risus lectus, auctor at libero sit amet, accumsan ultricies est. Donec eget iaculis enim. Nunc ac egestas tellus, nec efficitur magna. 	Sed nec nisl ut augue laoreet sollicitudin vitae nec quam. Vestibulum pretium nisl bibendum, tempor velit eu, semper velit. Nulla facilisi. Aenean quis purus sagittis, dapibus nibh eget, ornare nunc. Donec posuere erat quis ipsum facilisis, quis porttitor dui cursus. Etiam convallis arcu sapien, vitae placerat diam molestie sit amet. Vivamus sapien augue, porta sed tortor ut, molestie ornare nisl. Nullam sed mi turpis. Donec sed finibus risus. 	Nunc interdum semper mauris quis vehicula. Phasellus in nisl faucibus, pellentesque massa vel, faucibus urn</a:t>
                      </a:r>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r>
              <a:tr h="0">
                <a:tc>
                  <a:txBody>
                    <a:bodyPr/>
                    <a:lstStyle/>
                    <a:p>
                      <a:pPr/>
                      <a:r>
                        <a:rPr lang="en-US" sz="1200" dirty="0" smtClean="0">
                          <a:solidFill>
                            <a:srgbClr val="000000"/>
                          </a:solidFill>
                        </a:rPr>
                        <a:t>9</a:t>
                      </a:r>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c>
                  <a:txBody>
                    <a:bodyPr/>
                    <a:lstStyle/>
                    <a:p>
                      <a:pPr/>
                      <a:r>
                        <a:rPr lang="en-US" sz="1200" dirty="0" smtClean="0">
                          <a:solidFill>
                            <a:srgbClr val="000000"/>
                          </a:solidFill>
                        </a:rPr>
                        <a:t>Kathryn</a:t>
                      </a:r>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c>
                  <a:txBody>
                    <a:bodyPr/>
                    <a:lstStyle/>
                    <a:p>
                      <a:pPr/>
                      <a:r>
                        <a:rPr lang="en-US" sz="1200" dirty="0" smtClean="0">
                          <a:solidFill>
                            <a:srgbClr val="000000"/>
                          </a:solidFill>
                        </a:rPr>
                        <a:t>isi. Ut risus lectus, auctor at libero sit amet, accumsan ultricies est. Donec eget iaculis enim. Nunc ac egestas tellus, nec efficitur magna. 	Sed nec nisl ut augue laoreet sollicitudin vitae nec quam. Vestibulum pretium nisl bibendum, tempor velit eu, semper velit. Nulla facilisi. Aenean quis purus sagittis, dapibus nibh eget, ornare nunc. Donec posuere erat quis ipsum facilisis, quis porttitor dui cursus. Etiam convallis arcu sapien, vitae placerat diam molestie sit amet. Vivamus sapien augue, porta sed tortor ut, molestie ornare nisl. Nullam sed mi turpis. Donec sed finibus risus. 	Nunc interdum semper mauris quis vehicula. Phasellus in nisl faucibus, pellentesque massa vel, faucibus urna. Proin sed tortor lorem. Curabitur eu nisi semper, placerat tellus sed, varius nulla. Etiam luctus ac purus nec aliquet. Phasellus nisl metus, dictum ultricies justo a, laoreet consectetur risus. Ve</a:t>
                      </a:r>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r>
            </a:tbl>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name="Slide 31">
    <p:spTree>
      <p:nvGrpSpPr>
        <p:cNvPr id="1" name=""/>
        <p:cNvGrpSpPr/>
        <p:nvPr/>
      </p:nvGrpSpPr>
      <p:grpSpPr>
        <a:xfrm>
          <a:off x="0" y="0"/>
          <a:ext cx="0" cy="0"/>
          <a:chOff x="0" y="0"/>
          <a:chExt cx="0" cy="0"/>
        </a:xfrm>
      </p:grpSpPr>
      <p:sp>
        <p:nvSpPr>
          <p:cNvPr id="2" name="Object 1"/>
          <p:cNvSpPr/>
          <p:nvPr/>
        </p:nvSpPr>
        <p:spPr>
          <a:xfrm>
            <a:off x="457200" y="118872"/>
            <a:ext cx="10972796" cy="274320"/>
          </a:xfrm>
          <a:prstGeom prst="rect">
            <a:avLst/>
          </a:prstGeom>
          <a:noFill/>
        </p:spPr>
        <p:txBody>
          <a:bodyPr wrap="square" rtlCol="0" anchor="ctr"/>
          <a:lstStyle/>
          <a:p>
            <a:pPr/>
            <a:r>
              <a:rPr lang="en-US" b="1" sz="1400" dirty="0" smtClean="0">
                <a:solidFill>
                  <a:srgbClr val="0088CC"/>
                </a:solidFill>
              </a:rPr>
              <a:t>Table Examples: </a:t>
            </a:r>
            <a:r>
              <a:rPr lang="en-US" sz="1300" dirty="0" smtClean="0">
                <a:solidFill>
                  <a:srgbClr val="9F9F9F"/>
                </a:solidFill>
              </a:rPr>
              <a:t>Test: `{ newPageStartY: 1.5 }`</a:t>
            </a:r>
          </a:p>
        </p:txBody>
      </p:sp>
      <p:graphicFrame>
        <p:nvGraphicFramePr>
          <p:cNvPr id="32" name="Table 31"/>
          <p:cNvGraphicFramePr>
            <a:graphicFrameLocks noGrp="1"/>
          </p:cNvGraphicFramePr>
          <p:nvPr>
            <p:extLst>
              <p:ext uri="{D42A27DB-BD31-4B8C-83A1-F6EECF244321}">
                <p14:modId xmlns:p14="http://schemas.microsoft.com/office/powerpoint/2010/main" val="1579011935"/>
              </p:ext>
            </p:extLst>
          </p:nvPr>
        </p:nvGraphicFramePr>
        <p:xfrm>
          <a:off x="2743200" y="3657600"/>
          <a:ext cx="9143997" cy="914400"/>
        </p:xfrm>
        <a:graphic>
          <a:graphicData uri="http://schemas.openxmlformats.org/drawingml/2006/table">
            <a:tbl>
              <a:tblPr/>
              <a:tblGrid>
                <a:gridCol w="685800"/>
                <a:gridCol w="1600200"/>
                <a:gridCol w="6400800"/>
              </a:tblGrid>
              <a:tr h="0">
                <a:tc>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c>
                  <a:txBody>
                    <a:bodyPr/>
                    <a:lstStyle/>
                    <a:p>
                      <a:pPr/>
                      <a:r>
                        <a:rPr lang="en-US" sz="1200" dirty="0" smtClean="0">
                          <a:solidFill>
                            <a:srgbClr val="000000"/>
                          </a:solidFill>
                        </a:rPr>
                        <a:t>Markiplier</a:t>
                      </a:r>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c>
                  <a:txBody>
                    <a:bodyPr/>
                    <a:lstStyle/>
                    <a:p>
                      <a:pPr/>
                      <a:r>
                        <a:rPr lang="en-US" sz="1200" dirty="0" smtClean="0">
                          <a:solidFill>
                            <a:srgbClr val="000000"/>
                          </a:solidFill>
                        </a:rPr>
                        <a:t>Lorem ipsum dolor sit amet, consectetur adipiscing elit. Proin condimentum dignissim velit vel luctu</a:t>
                      </a:r>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r>
              <a:tr h="0">
                <a:tc>
                  <a:txBody>
                    <a:bodyPr/>
                    <a:lstStyle/>
                    <a:p>
                      <a:pPr/>
                      <a:r>
                        <a:rPr lang="en-US" sz="1200" dirty="0" smtClean="0">
                          <a:solidFill>
                            <a:srgbClr val="000000"/>
                          </a:solidFill>
                        </a:rPr>
                        <a:t>1</a:t>
                      </a:r>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c>
                  <a:txBody>
                    <a:bodyPr/>
                    <a:lstStyle/>
                    <a:p>
                      <a:pPr/>
                      <a:r>
                        <a:rPr lang="en-US" sz="1200" dirty="0" smtClean="0">
                          <a:solidFill>
                            <a:srgbClr val="000000"/>
                          </a:solidFill>
                        </a:rPr>
                        <a:t>Jack</a:t>
                      </a:r>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c>
                  <a:txBody>
                    <a:bodyPr/>
                    <a:lstStyle/>
                    <a:p>
                      <a:pPr/>
                      <a:r>
                        <a:rPr lang="en-US" sz="1200" dirty="0" smtClean="0">
                          <a:solidFill>
                            <a:srgbClr val="000000"/>
                          </a:solidFill>
                        </a:rPr>
                        <a:t>s. Donec feugiat ipsum quis tempus blandit. Donec mattis mauris vel est dictum interdum. Pellentesqu</a:t>
                      </a:r>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r>
              <a:tr h="0">
                <a:tc>
                  <a:txBody>
                    <a:bodyPr/>
                    <a:lstStyle/>
                    <a:p>
                      <a:pPr/>
                      <a:r>
                        <a:rPr lang="en-US" sz="1200" dirty="0" smtClean="0">
                          <a:solidFill>
                            <a:srgbClr val="000000"/>
                          </a:solidFill>
                        </a:rPr>
                        <a:t>2</a:t>
                      </a:r>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c>
                  <a:txBody>
                    <a:bodyPr/>
                    <a:lstStyle/>
                    <a:p>
                      <a:pPr/>
                      <a:r>
                        <a:rPr lang="en-US" sz="1200" dirty="0" smtClean="0">
                          <a:solidFill>
                            <a:srgbClr val="000000"/>
                          </a:solidFill>
                        </a:rPr>
                        <a:t>Brian</a:t>
                      </a:r>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c>
                  <a:txBody>
                    <a:bodyPr/>
                    <a:lstStyle/>
                    <a:p>
                      <a:pPr/>
                      <a:r>
                        <a:rPr lang="en-US" sz="1200" dirty="0" smtClean="0">
                          <a:solidFill>
                            <a:srgbClr val="000000"/>
                          </a:solidFill>
                        </a:rPr>
                        <a:t>e imperdiet nibh vitae porta ornare. Fusce non nisl lacus. Curabitur ut mattis dui. Ut pulvinar urna velit, vitae aliquam neque pulvinar eu. Fusce eget tellus eu lorem finibus mattis. Nunc blandit con</a:t>
                      </a:r>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r>
              <a:tr h="0">
                <a:tc>
                  <a:txBody>
                    <a:bodyPr/>
                    <a:lstStyle/>
                    <a:p>
                      <a:pPr/>
                      <a:r>
                        <a:rPr lang="en-US" sz="1200" dirty="0" smtClean="0">
                          <a:solidFill>
                            <a:srgbClr val="000000"/>
                          </a:solidFill>
                        </a:rPr>
                        <a:t>3</a:t>
                      </a:r>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c>
                  <a:txBody>
                    <a:bodyPr/>
                    <a:lstStyle/>
                    <a:p>
                      <a:pPr/>
                      <a:r>
                        <a:rPr lang="en-US" sz="1200" dirty="0" smtClean="0">
                          <a:solidFill>
                            <a:srgbClr val="000000"/>
                          </a:solidFill>
                        </a:rPr>
                        <a:t>Paul</a:t>
                      </a:r>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c>
                  <a:txBody>
                    <a:bodyPr/>
                    <a:lstStyle/>
                    <a:p>
                      <a:pPr/>
                      <a:r>
                        <a:rPr lang="en-US" sz="1200" dirty="0" smtClean="0">
                          <a:solidFill>
                            <a:srgbClr val="000000"/>
                          </a:solidFill>
                        </a:rPr>
                        <a:t>velit, vitae aliquam neque pulvinar eu. Fusce eget tellus eu lorem finibus mattis. Nunc blandit consequat arcu. Ut sed pharetra tortor, nec finibus ipsum. 	Pellentesque a est vitae ligula imperdiet rhoncus. Ut quis hendrerit tellus. Phasellus non malesuada mi. </a:t>
                      </a:r>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r>
            </a:tbl>
          </a:graphicData>
        </a:graphic>
      </p:graphicFrame>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name="Slide 32">
    <p:spTree>
      <p:nvGrpSpPr>
        <p:cNvPr id="1" name=""/>
        <p:cNvGrpSpPr/>
        <p:nvPr/>
      </p:nvGrpSpPr>
      <p:grpSpPr>
        <a:xfrm>
          <a:off x="0" y="0"/>
          <a:ext cx="0" cy="0"/>
          <a:chOff x="0" y="0"/>
          <a:chExt cx="0" cy="0"/>
        </a:xfrm>
      </p:grpSpPr>
      <p:graphicFrame>
        <p:nvGraphicFramePr>
          <p:cNvPr id="33" name="Table 32"/>
          <p:cNvGraphicFramePr>
            <a:graphicFrameLocks noGrp="1"/>
          </p:cNvGraphicFramePr>
          <p:nvPr>
            <p:extLst>
              <p:ext uri="{D42A27DB-BD31-4B8C-83A1-F6EECF244321}">
                <p14:modId xmlns:p14="http://schemas.microsoft.com/office/powerpoint/2010/main" val="1579011935"/>
              </p:ext>
            </p:extLst>
          </p:nvPr>
        </p:nvGraphicFramePr>
        <p:xfrm>
          <a:off x="2743200" y="1371600"/>
          <a:ext cx="9143997" cy="914400"/>
        </p:xfrm>
        <a:graphic>
          <a:graphicData uri="http://schemas.openxmlformats.org/drawingml/2006/table">
            <a:tbl>
              <a:tblPr/>
              <a:tblGrid>
                <a:gridCol w="685800"/>
                <a:gridCol w="1600200"/>
                <a:gridCol w="6400800"/>
              </a:tblGrid>
              <a:tr h="0">
                <a:tc>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c>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c>
                  <a:txBody>
                    <a:bodyPr/>
                    <a:lstStyle/>
                    <a:p>
                      <a:pPr/>
                      <a:r>
                        <a:rPr lang="en-US" sz="1200" dirty="0" smtClean="0">
                          <a:solidFill>
                            <a:srgbClr val="000000"/>
                          </a:solidFill>
                        </a:rPr>
                        <a:t>Suspendisse ullamcorper tristique odio</a:t>
                      </a:r>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r>
              <a:tr h="0">
                <a:tc>
                  <a:txBody>
                    <a:bodyPr/>
                    <a:lstStyle/>
                    <a:p>
                      <a:pPr/>
                      <a:r>
                        <a:rPr lang="en-US" sz="1200" dirty="0" smtClean="0">
                          <a:solidFill>
                            <a:srgbClr val="000000"/>
                          </a:solidFill>
                        </a:rPr>
                        <a:t>4</a:t>
                      </a:r>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c>
                  <a:txBody>
                    <a:bodyPr/>
                    <a:lstStyle/>
                    <a:p>
                      <a:pPr/>
                      <a:r>
                        <a:rPr lang="en-US" sz="1200" dirty="0" smtClean="0">
                          <a:solidFill>
                            <a:srgbClr val="000000"/>
                          </a:solidFill>
                        </a:rPr>
                        <a:t>Ev</a:t>
                      </a:r>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c>
                  <a:txBody>
                    <a:bodyPr/>
                    <a:lstStyle/>
                    <a:p>
                      <a:pPr/>
                      <a:r>
                        <a:rPr lang="en-US" sz="1200" dirty="0" smtClean="0">
                          <a:solidFill>
                            <a:srgbClr val="000000"/>
                          </a:solidFill>
                        </a:rPr>
                        <a:t>sequat arcu. Ut sed pharetra tortor, nec finibus ipsum. 	Pellentesque a est vitae ligula imperdiet rhoncus. Ut quis hendrerit tellus. Phasellus non malesuada mi. Suspendisse ullamcorper tristique odio fermentum elementum. Phasellus mattis mollis mauris, non mattis ligula dapibus quis. Quisque pretium metus massa. 	Curabitur condimentum consequat felis, id rutrum velit cursus vel. Proin nulla est,</a:t>
                      </a:r>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r>
              <a:tr h="0">
                <a:tc>
                  <a:txBody>
                    <a:bodyPr/>
                    <a:lstStyle/>
                    <a:p>
                      <a:pPr/>
                      <a:r>
                        <a:rPr lang="en-US" sz="1200" dirty="0" smtClean="0">
                          <a:solidFill>
                            <a:srgbClr val="000000"/>
                          </a:solidFill>
                        </a:rPr>
                        <a:t>5</a:t>
                      </a:r>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c>
                  <a:txBody>
                    <a:bodyPr/>
                    <a:lstStyle/>
                    <a:p>
                      <a:pPr/>
                      <a:r>
                        <a:rPr lang="en-US" sz="1200" dirty="0" smtClean="0">
                          <a:solidFill>
                            <a:srgbClr val="000000"/>
                          </a:solidFill>
                        </a:rPr>
                        <a:t>Ann</a:t>
                      </a:r>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c>
                  <a:txBody>
                    <a:bodyPr/>
                    <a:lstStyle/>
                    <a:p>
                      <a:pPr/>
                      <a:r>
                        <a:rPr lang="en-US" sz="1200" dirty="0" smtClean="0">
                          <a:solidFill>
                            <a:srgbClr val="000000"/>
                          </a:solidFill>
                        </a:rPr>
                        <a:t>honcus. Ut quis hendrerit tellus. Phasellus non malesuada mi. Suspendisse ullamcorper tristique odio fermentum elementum. Phasellus mattis mollis mauris, non mattis ligula dapibus quis. Quisque pretium metus massa. 	Curabitur condimentum consequat felis, id rutrum velit cursus vel. Proin nulla est, posuere in velit at, faucibus dignissim diam. Quisque quis erat euismod, malesuada erat eu, congue nisi. Ut risus lectus, auctor at libero sit amet, accumsan ultricies est. Donec eget iaculis enim. Nu</a:t>
                      </a:r>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r>
              <a:tr h="0">
                <a:tc>
                  <a:txBody>
                    <a:bodyPr/>
                    <a:lstStyle/>
                    <a:p>
                      <a:pPr/>
                      <a:r>
                        <a:rPr lang="en-US" sz="1200" dirty="0" smtClean="0">
                          <a:solidFill>
                            <a:srgbClr val="000000"/>
                          </a:solidFill>
                        </a:rPr>
                        <a:t>6</a:t>
                      </a:r>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c>
                  <a:txBody>
                    <a:bodyPr/>
                    <a:lstStyle/>
                    <a:p>
                      <a:pPr/>
                      <a:r>
                        <a:rPr lang="en-US" sz="1200" dirty="0" smtClean="0">
                          <a:solidFill>
                            <a:srgbClr val="000000"/>
                          </a:solidFill>
                        </a:rPr>
                        <a:t>Michelle</a:t>
                      </a:r>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c>
                  <a:txBody>
                    <a:bodyPr/>
                    <a:lstStyle/>
                    <a:p>
                      <a:pPr/>
                      <a:r>
                        <a:rPr lang="en-US" sz="1200" dirty="0" smtClean="0">
                          <a:solidFill>
                            <a:srgbClr val="000000"/>
                          </a:solidFill>
                        </a:rPr>
                        <a:t>fermentum elementum. Phasellus mattis mollis mauris, non mattis ligula dapibus quis. Quisque pretium metus massa. 	Curabitur condimentum consequat felis, id rutrum velit cursus vel. Proin nulla est, posuere in velit at, faucibus dignissim diam. Quisque quis erat euismod, malesuada erat eu, congue nisi. Ut risus lectus, auctor at libero sit amet, accumsan ultricies est. Donec eget iaculis enim. Nunc ac egestas tellus, nec efficitur magna. 	Sed nec nisl ut augue laoreet sollicitudin vitae nec quam. Vestibulum pretium nisl bibendum, tempor velit eu, semper velit. Nulla facilisi. Aenean quis puru</a:t>
                      </a:r>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r>
              <a:tr h="0">
                <a:tc>
                  <a:txBody>
                    <a:bodyPr/>
                    <a:lstStyle/>
                    <a:p>
                      <a:pPr/>
                      <a:r>
                        <a:rPr lang="en-US" sz="1200" dirty="0" smtClean="0">
                          <a:solidFill>
                            <a:srgbClr val="000000"/>
                          </a:solidFill>
                        </a:rPr>
                        <a:t>7</a:t>
                      </a:r>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c>
                  <a:txBody>
                    <a:bodyPr/>
                    <a:lstStyle/>
                    <a:p>
                      <a:pPr/>
                      <a:r>
                        <a:rPr lang="en-US" sz="1200" dirty="0" smtClean="0">
                          <a:solidFill>
                            <a:srgbClr val="000000"/>
                          </a:solidFill>
                        </a:rPr>
                        <a:t>Jenny</a:t>
                      </a:r>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c>
                  <a:txBody>
                    <a:bodyPr/>
                    <a:lstStyle/>
                    <a:p>
                      <a:pPr/>
                      <a:r>
                        <a:rPr lang="en-US" sz="1200" dirty="0" smtClean="0">
                          <a:solidFill>
                            <a:srgbClr val="000000"/>
                          </a:solidFill>
                        </a:rPr>
                        <a:t>m metus massa. 	Curabitur condimentum consequat felis, id rutrum velit cursus vel. Proin nulla est, posuere in velit at, faucibus dignissim diam. Quisque quis erat euismod, malesuada erat eu, congue nisi. Ut risus lectus, auctor at libero sit amet, accumsan ultricies est. Donec eget iaculis enim. Nunc ac egestas tellus, nec efficitur magna. 	Sed nec nisl ut augue laoreet sollicitudin vitae nec quam. Vestibulum pretium nisl bibendum, tempor velit eu, semper velit. Nulla facilisi. Aenean quis purus sagittis, dapibus nibh </a:t>
                      </a:r>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r>
            </a:tbl>
          </a:graphicData>
        </a:graphic>
      </p:graphicFrame>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name="Slide 33">
    <p:spTree>
      <p:nvGrpSpPr>
        <p:cNvPr id="1" name=""/>
        <p:cNvGrpSpPr/>
        <p:nvPr/>
      </p:nvGrpSpPr>
      <p:grpSpPr>
        <a:xfrm>
          <a:off x="0" y="0"/>
          <a:ext cx="0" cy="0"/>
          <a:chOff x="0" y="0"/>
          <a:chExt cx="0" cy="0"/>
        </a:xfrm>
      </p:grpSpPr>
      <p:graphicFrame>
        <p:nvGraphicFramePr>
          <p:cNvPr id="34" name="Table 33"/>
          <p:cNvGraphicFramePr>
            <a:graphicFrameLocks noGrp="1"/>
          </p:cNvGraphicFramePr>
          <p:nvPr>
            <p:extLst>
              <p:ext uri="{D42A27DB-BD31-4B8C-83A1-F6EECF244321}">
                <p14:modId xmlns:p14="http://schemas.microsoft.com/office/powerpoint/2010/main" val="1579011935"/>
              </p:ext>
            </p:extLst>
          </p:nvPr>
        </p:nvGraphicFramePr>
        <p:xfrm>
          <a:off x="2743200" y="1371600"/>
          <a:ext cx="9143997" cy="914400"/>
        </p:xfrm>
        <a:graphic>
          <a:graphicData uri="http://schemas.openxmlformats.org/drawingml/2006/table">
            <a:tbl>
              <a:tblPr/>
              <a:tblGrid>
                <a:gridCol w="685800"/>
                <a:gridCol w="1600200"/>
                <a:gridCol w="6400800"/>
              </a:tblGrid>
              <a:tr h="0">
                <a:tc>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c>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c>
                  <a:txBody>
                    <a:bodyPr/>
                    <a:lstStyle/>
                    <a:p>
                      <a:pPr/>
                      <a:r>
                        <a:rPr lang="en-US" sz="1200" dirty="0" smtClean="0">
                          <a:solidFill>
                            <a:srgbClr val="000000"/>
                          </a:solidFill>
                        </a:rPr>
                        <a:t>eget, ornare nunc. Donec posuere erat quis ipsum facilisis, quis porttitor dui cursus. Etiam convallis arcu sapien, vitae placerat diam molestie sit amet. Vivamus sapien augue</a:t>
                      </a:r>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r>
              <a:tr h="0">
                <a:tc>
                  <a:txBody>
                    <a:bodyPr/>
                    <a:lstStyle/>
                    <a:p>
                      <a:pPr/>
                      <a:r>
                        <a:rPr lang="en-US" sz="1200" dirty="0" smtClean="0">
                          <a:solidFill>
                            <a:srgbClr val="000000"/>
                          </a:solidFill>
                        </a:rPr>
                        <a:t>8</a:t>
                      </a:r>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c>
                  <a:txBody>
                    <a:bodyPr/>
                    <a:lstStyle/>
                    <a:p>
                      <a:pPr/>
                      <a:r>
                        <a:rPr lang="en-US" sz="1200" dirty="0" smtClean="0">
                          <a:solidFill>
                            <a:srgbClr val="000000"/>
                          </a:solidFill>
                        </a:rPr>
                        <a:t>Lara</a:t>
                      </a:r>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c>
                  <a:txBody>
                    <a:bodyPr/>
                    <a:lstStyle/>
                    <a:p>
                      <a:pPr/>
                      <a:r>
                        <a:rPr lang="en-US" sz="1200" dirty="0" smtClean="0">
                          <a:solidFill>
                            <a:srgbClr val="000000"/>
                          </a:solidFill>
                        </a:rPr>
                        <a:t>posuere in velit at, faucibus dignissim diam. Quisque quis erat euismod, malesuada erat eu, congue nisi. Ut risus lectus, auctor at libero sit amet, accumsan ultricies est. Donec eget iaculis enim. Nunc ac egestas tellus, nec efficitur magna. 	Sed nec nisl ut augue laoreet sollicitudin vitae nec quam. Vestibulum pretium nisl bibendum, tempor velit eu, semper velit. Nulla facilisi. Aenean quis purus sagittis, dapibus nibh eget, ornare nunc. Donec posuere erat quis ipsum facilisis, quis porttitor dui cursus. Etiam convallis arcu sapien, vitae placerat diam molestie sit amet. Vivamus sapien augue, porta sed tortor ut, molestie ornare nisl. Nullam sed mi turpis. Donec sed finibus risus. 	Nunc interdum semper mauris quis vehicula. Phasellus in nisl faucibus, pellentesque massa vel, faucibus urn</a:t>
                      </a:r>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r>
              <a:tr h="0">
                <a:tc>
                  <a:txBody>
                    <a:bodyPr/>
                    <a:lstStyle/>
                    <a:p>
                      <a:pPr/>
                      <a:r>
                        <a:rPr lang="en-US" sz="1200" dirty="0" smtClean="0">
                          <a:solidFill>
                            <a:srgbClr val="000000"/>
                          </a:solidFill>
                        </a:rPr>
                        <a:t>9</a:t>
                      </a:r>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c>
                  <a:txBody>
                    <a:bodyPr/>
                    <a:lstStyle/>
                    <a:p>
                      <a:pPr/>
                      <a:r>
                        <a:rPr lang="en-US" sz="1200" dirty="0" smtClean="0">
                          <a:solidFill>
                            <a:srgbClr val="000000"/>
                          </a:solidFill>
                        </a:rPr>
                        <a:t>Kathryn</a:t>
                      </a:r>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c>
                  <a:txBody>
                    <a:bodyPr/>
                    <a:lstStyle/>
                    <a:p>
                      <a:pPr/>
                      <a:r>
                        <a:rPr lang="en-US" sz="1200" dirty="0" smtClean="0">
                          <a:solidFill>
                            <a:srgbClr val="000000"/>
                          </a:solidFill>
                        </a:rPr>
                        <a:t>isi. Ut risus lectus, auctor at libero sit amet, accumsan ultricies est. Donec eget iaculis enim. Nunc ac egestas tellus, nec efficitur magna. 	Sed nec nisl ut augue laoreet sollicitudin vitae nec quam. Vestibulum pretium nisl bibendum, tempor velit eu, semper velit. Nulla facilisi. Aenean quis purus sagittis, dapibus nibh eget, ornare nunc. Donec posuere erat quis ipsum facilisis, quis porttitor dui cursus. Etiam convallis arcu sapien, vitae placerat diam molestie sit amet. Vivamus sapien augue, porta sed tortor ut, molestie ornare nisl. Nullam sed mi turpis. Donec sed finibus risus. 	Nunc interdum semper mauris quis vehicula. Phasellus in nisl faucibus, pellentesque massa vel, faucibus urna. Proin sed tortor lorem. Curabitur eu nisi semper, placerat tellus sed, varius nulla. Etiam luctus ac purus nec aliquet. Phasellus nisl metus, dictum ultricies justo a, laoreet consectetur risus. Ve</a:t>
                      </a:r>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r>
            </a:tbl>
          </a:graphicData>
        </a:graphic>
      </p:graphicFrame>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name="Slide 34">
    <p:spTree>
      <p:nvGrpSpPr>
        <p:cNvPr id="1" name=""/>
        <p:cNvGrpSpPr/>
        <p:nvPr/>
      </p:nvGrpSpPr>
      <p:grpSpPr>
        <a:xfrm>
          <a:off x="0" y="0"/>
          <a:ext cx="0" cy="0"/>
          <a:chOff x="0" y="0"/>
          <a:chExt cx="0" cy="0"/>
        </a:xfrm>
      </p:grpSpPr>
      <p:sp>
        <p:nvSpPr>
          <p:cNvPr id="2" name="Object 1"/>
          <p:cNvSpPr/>
          <p:nvPr/>
        </p:nvSpPr>
        <p:spPr>
          <a:xfrm>
            <a:off x="457200" y="118872"/>
            <a:ext cx="10972796" cy="274320"/>
          </a:xfrm>
          <a:prstGeom prst="rect">
            <a:avLst/>
          </a:prstGeom>
          <a:noFill/>
        </p:spPr>
        <p:txBody>
          <a:bodyPr wrap="square" rtlCol="0" anchor="ctr"/>
          <a:lstStyle/>
          <a:p>
            <a:pPr/>
            <a:r>
              <a:rPr lang="en-US" b="1" sz="1400" dirty="0" smtClean="0">
                <a:solidFill>
                  <a:srgbClr val="0088CC"/>
                </a:solidFill>
              </a:rPr>
              <a:t>Table Examples: </a:t>
            </a:r>
            <a:r>
              <a:rPr lang="en-US" sz="1300" dirty="0" smtClean="0">
                <a:solidFill>
                  <a:srgbClr val="9F9F9F"/>
                </a:solidFill>
              </a:rPr>
              <a:t>Master Page with Auto-Paging</a:t>
            </a:r>
          </a:p>
        </p:txBody>
      </p:sp>
      <p:graphicFrame>
        <p:nvGraphicFramePr>
          <p:cNvPr id="35" name="Table 34"/>
          <p:cNvGraphicFramePr>
            <a:graphicFrameLocks noGrp="1"/>
          </p:cNvGraphicFramePr>
          <p:nvPr>
            <p:extLst>
              <p:ext uri="{D42A27DB-BD31-4B8C-83A1-F6EECF244321}">
                <p14:modId xmlns:p14="http://schemas.microsoft.com/office/powerpoint/2010/main" val="1579011935"/>
              </p:ext>
            </p:extLst>
          </p:nvPr>
        </p:nvGraphicFramePr>
        <p:xfrm>
          <a:off x="914400" y="548640"/>
          <a:ext cx="9143997" cy="914400"/>
        </p:xfrm>
        <a:graphic>
          <a:graphicData uri="http://schemas.openxmlformats.org/drawingml/2006/table">
            <a:tbl>
              <a:tblPr/>
              <a:tblGrid>
                <a:gridCol w="685800"/>
                <a:gridCol w="1600200"/>
                <a:gridCol w="6400800"/>
              </a:tblGrid>
              <a:tr h="0">
                <a:tc>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c>
                  <a:txBody>
                    <a:bodyPr/>
                    <a:lstStyle/>
                    <a:p>
                      <a:pPr/>
                      <a:r>
                        <a:rPr lang="en-US" sz="1200" dirty="0" smtClean="0">
                          <a:solidFill>
                            <a:srgbClr val="000000"/>
                          </a:solidFill>
                        </a:rPr>
                        <a:t>Markiplier</a:t>
                      </a:r>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c>
                  <a:txBody>
                    <a:bodyPr/>
                    <a:lstStyle/>
                    <a:p>
                      <a:pPr/>
                      <a:r>
                        <a:rPr lang="en-US" sz="1200" dirty="0" smtClean="0">
                          <a:solidFill>
                            <a:srgbClr val="000000"/>
                          </a:solidFill>
                        </a:rPr>
                        <a:t>Lorem ipsum dolor sit amet, consectetur adipiscing elit. Proin condimentum dignissim velit vel luctu</a:t>
                      </a:r>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r>
              <a:tr h="0">
                <a:tc>
                  <a:txBody>
                    <a:bodyPr/>
                    <a:lstStyle/>
                    <a:p>
                      <a:pPr/>
                      <a:r>
                        <a:rPr lang="en-US" sz="1200" dirty="0" smtClean="0">
                          <a:solidFill>
                            <a:srgbClr val="000000"/>
                          </a:solidFill>
                        </a:rPr>
                        <a:t>1</a:t>
                      </a:r>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c>
                  <a:txBody>
                    <a:bodyPr/>
                    <a:lstStyle/>
                    <a:p>
                      <a:pPr/>
                      <a:r>
                        <a:rPr lang="en-US" sz="1200" dirty="0" smtClean="0">
                          <a:solidFill>
                            <a:srgbClr val="000000"/>
                          </a:solidFill>
                        </a:rPr>
                        <a:t>Jack</a:t>
                      </a:r>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c>
                  <a:txBody>
                    <a:bodyPr/>
                    <a:lstStyle/>
                    <a:p>
                      <a:pPr/>
                      <a:r>
                        <a:rPr lang="en-US" sz="1200" dirty="0" smtClean="0">
                          <a:solidFill>
                            <a:srgbClr val="000000"/>
                          </a:solidFill>
                        </a:rPr>
                        <a:t>s. Donec feugiat ipsum quis tempus blandit. Donec mattis mauris vel est dictum interdum. Pellentesqu</a:t>
                      </a:r>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r>
              <a:tr h="0">
                <a:tc>
                  <a:txBody>
                    <a:bodyPr/>
                    <a:lstStyle/>
                    <a:p>
                      <a:pPr/>
                      <a:r>
                        <a:rPr lang="en-US" sz="1200" dirty="0" smtClean="0">
                          <a:solidFill>
                            <a:srgbClr val="000000"/>
                          </a:solidFill>
                        </a:rPr>
                        <a:t>2</a:t>
                      </a:r>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c>
                  <a:txBody>
                    <a:bodyPr/>
                    <a:lstStyle/>
                    <a:p>
                      <a:pPr/>
                      <a:r>
                        <a:rPr lang="en-US" sz="1200" dirty="0" smtClean="0">
                          <a:solidFill>
                            <a:srgbClr val="000000"/>
                          </a:solidFill>
                        </a:rPr>
                        <a:t>Brian</a:t>
                      </a:r>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c>
                  <a:txBody>
                    <a:bodyPr/>
                    <a:lstStyle/>
                    <a:p>
                      <a:pPr/>
                      <a:r>
                        <a:rPr lang="en-US" sz="1200" dirty="0" smtClean="0">
                          <a:solidFill>
                            <a:srgbClr val="000000"/>
                          </a:solidFill>
                        </a:rPr>
                        <a:t>e imperdiet nibh vitae porta ornare. Fusce non nisl lacus. Curabitur ut mattis dui. Ut pulvinar urna velit, vitae aliquam neque pulvinar eu. Fusce eget tellus eu lorem finibus mattis. Nunc blandit con</a:t>
                      </a:r>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r>
              <a:tr h="0">
                <a:tc>
                  <a:txBody>
                    <a:bodyPr/>
                    <a:lstStyle/>
                    <a:p>
                      <a:pPr/>
                      <a:r>
                        <a:rPr lang="en-US" sz="1200" dirty="0" smtClean="0">
                          <a:solidFill>
                            <a:srgbClr val="000000"/>
                          </a:solidFill>
                        </a:rPr>
                        <a:t>3</a:t>
                      </a:r>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c>
                  <a:txBody>
                    <a:bodyPr/>
                    <a:lstStyle/>
                    <a:p>
                      <a:pPr/>
                      <a:r>
                        <a:rPr lang="en-US" sz="1200" dirty="0" smtClean="0">
                          <a:solidFill>
                            <a:srgbClr val="000000"/>
                          </a:solidFill>
                        </a:rPr>
                        <a:t>Paul</a:t>
                      </a:r>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c>
                  <a:txBody>
                    <a:bodyPr/>
                    <a:lstStyle/>
                    <a:p>
                      <a:pPr/>
                      <a:r>
                        <a:rPr lang="en-US" sz="1200" dirty="0" smtClean="0">
                          <a:solidFill>
                            <a:srgbClr val="000000"/>
                          </a:solidFill>
                        </a:rPr>
                        <a:t>velit, vitae aliquam neque pulvinar eu. Fusce eget tellus eu lorem finibus mattis. Nunc blandit consequat arcu. Ut sed pharetra tortor, nec finibus ipsum. 	Pellentesque a est vitae ligula imperdiet rhoncus. Ut quis hendrerit tellus. Phasellus non malesuada mi. Suspendisse ullamcorper tristique odio</a:t>
                      </a:r>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r>
              <a:tr h="0">
                <a:tc>
                  <a:txBody>
                    <a:bodyPr/>
                    <a:lstStyle/>
                    <a:p>
                      <a:pPr/>
                      <a:r>
                        <a:rPr lang="en-US" sz="1200" dirty="0" smtClean="0">
                          <a:solidFill>
                            <a:srgbClr val="000000"/>
                          </a:solidFill>
                        </a:rPr>
                        <a:t>4</a:t>
                      </a:r>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c>
                  <a:txBody>
                    <a:bodyPr/>
                    <a:lstStyle/>
                    <a:p>
                      <a:pPr/>
                      <a:r>
                        <a:rPr lang="en-US" sz="1200" dirty="0" smtClean="0">
                          <a:solidFill>
                            <a:srgbClr val="000000"/>
                          </a:solidFill>
                        </a:rPr>
                        <a:t>Ev</a:t>
                      </a:r>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c>
                  <a:txBody>
                    <a:bodyPr/>
                    <a:lstStyle/>
                    <a:p>
                      <a:pPr/>
                      <a:r>
                        <a:rPr lang="en-US" sz="1200" dirty="0" smtClean="0">
                          <a:solidFill>
                            <a:srgbClr val="000000"/>
                          </a:solidFill>
                        </a:rPr>
                        <a:t>sequat arcu. Ut sed pharetra tortor, nec finibus ipsum. 	Pellentesque a est vitae ligula imperdiet rhoncus. Ut quis hendrerit tellus. Phasellus non malesuada mi. Suspendisse ullamcorper tristique odio fermentum elementum. Phasellus mattis mollis mauris, non mattis ligula dapibus quis. Quisque pretium metus massa. 	Curabitur condimentum consequat felis, id rutrum velit cursus vel. Proin nulla est,</a:t>
                      </a:r>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r>
              <a:tr h="0">
                <a:tc>
                  <a:txBody>
                    <a:bodyPr/>
                    <a:lstStyle/>
                    <a:p>
                      <a:pPr/>
                      <a:r>
                        <a:rPr lang="en-US" sz="1200" dirty="0" smtClean="0">
                          <a:solidFill>
                            <a:srgbClr val="000000"/>
                          </a:solidFill>
                        </a:rPr>
                        <a:t>5</a:t>
                      </a:r>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c>
                  <a:txBody>
                    <a:bodyPr/>
                    <a:lstStyle/>
                    <a:p>
                      <a:pPr/>
                      <a:r>
                        <a:rPr lang="en-US" sz="1200" dirty="0" smtClean="0">
                          <a:solidFill>
                            <a:srgbClr val="000000"/>
                          </a:solidFill>
                        </a:rPr>
                        <a:t>Ann</a:t>
                      </a:r>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c>
                  <a:txBody>
                    <a:bodyPr/>
                    <a:lstStyle/>
                    <a:p>
                      <a:pPr/>
                      <a:r>
                        <a:rPr lang="en-US" sz="1200" dirty="0" smtClean="0">
                          <a:solidFill>
                            <a:srgbClr val="000000"/>
                          </a:solidFill>
                        </a:rPr>
                        <a:t>honcus. Ut quis hendrerit tellus. Phasellus non malesuada mi. Suspendisse ullamcorper tristique odio fermentum elementum. Phasellus mattis mollis mauris, non mattis ligula dapibus quis. Quisque pretium metus massa. 	Curabitur condimentum consequat felis, id rutrum velit cursus vel. Proin nulla est, posuere in velit at, faucibus dignissim diam. Quisque quis erat euismod, malesuada erat eu, congue nisi. Ut risus lectus, auctor at libero sit amet, accumsan ultricies est. Donec eget iaculis enim. Nu</a:t>
                      </a:r>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r>
              <a:tr h="0">
                <a:tc>
                  <a:txBody>
                    <a:bodyPr/>
                    <a:lstStyle/>
                    <a:p>
                      <a:pPr/>
                      <a:r>
                        <a:rPr lang="en-US" sz="1200" dirty="0" smtClean="0">
                          <a:solidFill>
                            <a:srgbClr val="000000"/>
                          </a:solidFill>
                        </a:rPr>
                        <a:t>6</a:t>
                      </a:r>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c>
                  <a:txBody>
                    <a:bodyPr/>
                    <a:lstStyle/>
                    <a:p>
                      <a:pPr/>
                      <a:r>
                        <a:rPr lang="en-US" sz="1200" dirty="0" smtClean="0">
                          <a:solidFill>
                            <a:srgbClr val="000000"/>
                          </a:solidFill>
                        </a:rPr>
                        <a:t>Michelle</a:t>
                      </a:r>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c>
                  <a:txBody>
                    <a:bodyPr/>
                    <a:lstStyle/>
                    <a:p>
                      <a:pPr/>
                      <a:r>
                        <a:rPr lang="en-US" sz="1200" dirty="0" smtClean="0">
                          <a:solidFill>
                            <a:srgbClr val="000000"/>
                          </a:solidFill>
                        </a:rPr>
                        <a:t>fermentum elementum. Phasellus mattis mollis mauris, non mattis ligula dapibus quis. Quisque pretium metus massa. 	Curabitur condimentum consequat felis, id rutrum velit cursus </a:t>
                      </a:r>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r>
            </a:tbl>
          </a:graphicData>
        </a:graphic>
      </p:graphicFrame>
      <p:sp>
        <p:nvSpPr>
          <p:cNvPr id="25" name="Slide Number Placeholder 24"/>
          <p:cNvSpPr>
            <a:spLocks noGrp="1"/>
          </p:cNvSpPr>
          <p:nvPr>
            <p:ph type="sldNum" sz="quarter" idx="4294967295"/>
          </p:nvPr>
        </p:nvSpPr>
        <p:spPr>
          <a:xfrm>
            <a:off x="548640" y="6400800"/>
            <a:ext cx="800000" cy="300000"/>
          </a:xfrm>
          <a:prstGeom prst="rect">
            <a:avLst/>
          </a:prstGeom>
          <a:extLst>
            <a:ext uri="{C572A759-6A51-4108-AA02-DFA0A04FC94B}">
              <ma14:wrappingTextBoxFlag xmlns:ma14="http://schemas.microsoft.com/office/mac/drawingml/2011/main" val="0"/>
            </a:ext>
          </a:extLst>
        </p:spPr>
        <p:txBody>
          <a:bodyPr/>
          <a:lstStyle>
            <a:lvl1pPr>
              <a:defRPr sz="1000">
                <a:solidFill>
                  <a:srgbClr val="FFFFFF"/>
                </a:solidFill>
                <a:latin typeface="Arial"/>
                <a:cs typeface="Arial"/>
              </a:defRPr>
            </a:lvl1pPr>
          </a:lstStyle>
          <a:p>
            <a:fld id="{F7021451-1387-4CA6-816F-3879F97B5CBC}" type="slidenum">
              <a:rPr lang="en-US" smtClean="0"/>
              <a:t/>
            </a:fld>
            <a:endParaRPr lang="en-US"/>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name="Slide 35">
    <p:spTree>
      <p:nvGrpSpPr>
        <p:cNvPr id="1" name=""/>
        <p:cNvGrpSpPr/>
        <p:nvPr/>
      </p:nvGrpSpPr>
      <p:grpSpPr>
        <a:xfrm>
          <a:off x="0" y="0"/>
          <a:ext cx="0" cy="0"/>
          <a:chOff x="0" y="0"/>
          <a:chExt cx="0" cy="0"/>
        </a:xfrm>
      </p:grpSpPr>
      <p:graphicFrame>
        <p:nvGraphicFramePr>
          <p:cNvPr id="36" name="Table 35"/>
          <p:cNvGraphicFramePr>
            <a:graphicFrameLocks noGrp="1"/>
          </p:cNvGraphicFramePr>
          <p:nvPr>
            <p:extLst>
              <p:ext uri="{D42A27DB-BD31-4B8C-83A1-F6EECF244321}">
                <p14:modId xmlns:p14="http://schemas.microsoft.com/office/powerpoint/2010/main" val="1579011935"/>
              </p:ext>
            </p:extLst>
          </p:nvPr>
        </p:nvGraphicFramePr>
        <p:xfrm>
          <a:off x="914400" y="457200"/>
          <a:ext cx="9143997" cy="914400"/>
        </p:xfrm>
        <a:graphic>
          <a:graphicData uri="http://schemas.openxmlformats.org/drawingml/2006/table">
            <a:tbl>
              <a:tblPr/>
              <a:tblGrid>
                <a:gridCol w="685800"/>
                <a:gridCol w="1600200"/>
                <a:gridCol w="6400800"/>
              </a:tblGrid>
              <a:tr h="0">
                <a:tc>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c>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c>
                  <a:txBody>
                    <a:bodyPr/>
                    <a:lstStyle/>
                    <a:p>
                      <a:pPr/>
                      <a:r>
                        <a:rPr lang="en-US" sz="1200" dirty="0" smtClean="0">
                          <a:solidFill>
                            <a:srgbClr val="000000"/>
                          </a:solidFill>
                        </a:rPr>
                        <a:t>vel. Proin nulla est, posuere in velit at, faucibus dignissim diam. Quisque quis erat euismod, malesuada erat eu, congue nisi. Ut risus lectus, auctor at libero sit amet, accumsan ultricies est. Donec eget iaculis enim. Nunc ac egestas tellus, nec efficitur magna. 	Sed nec nisl ut augue laoreet sollicitudin vitae nec quam. Vestibulum pretium nisl bibendum, tempor velit eu, semper velit. Nulla facilisi. Aenean quis puru</a:t>
                      </a:r>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r>
              <a:tr h="0">
                <a:tc>
                  <a:txBody>
                    <a:bodyPr/>
                    <a:lstStyle/>
                    <a:p>
                      <a:pPr/>
                      <a:r>
                        <a:rPr lang="en-US" sz="1200" dirty="0" smtClean="0">
                          <a:solidFill>
                            <a:srgbClr val="000000"/>
                          </a:solidFill>
                        </a:rPr>
                        <a:t>7</a:t>
                      </a:r>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c>
                  <a:txBody>
                    <a:bodyPr/>
                    <a:lstStyle/>
                    <a:p>
                      <a:pPr/>
                      <a:r>
                        <a:rPr lang="en-US" sz="1200" dirty="0" smtClean="0">
                          <a:solidFill>
                            <a:srgbClr val="000000"/>
                          </a:solidFill>
                        </a:rPr>
                        <a:t>Jenny</a:t>
                      </a:r>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c>
                  <a:txBody>
                    <a:bodyPr/>
                    <a:lstStyle/>
                    <a:p>
                      <a:pPr/>
                      <a:r>
                        <a:rPr lang="en-US" sz="1200" dirty="0" smtClean="0">
                          <a:solidFill>
                            <a:srgbClr val="000000"/>
                          </a:solidFill>
                        </a:rPr>
                        <a:t>m metus massa. 	Curabitur condimentum consequat felis, id rutrum velit cursus vel. Proin nulla est, posuere in velit at, faucibus dignissim diam. Quisque quis erat euismod, malesuada erat eu, congue nisi. Ut risus lectus, auctor at libero sit amet, accumsan ultricies est. Donec eget iaculis enim. Nunc ac egestas tellus, nec efficitur magna. 	Sed nec nisl ut augue laoreet sollicitudin vitae nec quam. Vestibulum pretium nisl bibendum, tempor velit eu, semper velit. Nulla facilisi. Aenean quis purus sagittis, dapibus nibh eget, ornare nunc. Donec posuere erat quis ipsum facilisis, quis porttitor dui cursus. Etiam convallis arcu sapien, vitae placerat diam molestie sit amet. Vivamus sapien augue</a:t>
                      </a:r>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r>
              <a:tr h="0">
                <a:tc>
                  <a:txBody>
                    <a:bodyPr/>
                    <a:lstStyle/>
                    <a:p>
                      <a:pPr/>
                      <a:r>
                        <a:rPr lang="en-US" sz="1200" dirty="0" smtClean="0">
                          <a:solidFill>
                            <a:srgbClr val="000000"/>
                          </a:solidFill>
                        </a:rPr>
                        <a:t>8</a:t>
                      </a:r>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c>
                  <a:txBody>
                    <a:bodyPr/>
                    <a:lstStyle/>
                    <a:p>
                      <a:pPr/>
                      <a:r>
                        <a:rPr lang="en-US" sz="1200" dirty="0" smtClean="0">
                          <a:solidFill>
                            <a:srgbClr val="000000"/>
                          </a:solidFill>
                        </a:rPr>
                        <a:t>Lara</a:t>
                      </a:r>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c>
                  <a:txBody>
                    <a:bodyPr/>
                    <a:lstStyle/>
                    <a:p>
                      <a:pPr/>
                      <a:r>
                        <a:rPr lang="en-US" sz="1200" dirty="0" smtClean="0">
                          <a:solidFill>
                            <a:srgbClr val="000000"/>
                          </a:solidFill>
                        </a:rPr>
                        <a:t>posuere in velit at, faucibus dignissim diam. Quisque quis erat euismod, malesuada erat eu, congue nisi. Ut risus lectus, auctor at libero sit amet, accumsan ultricies est. Donec eget iaculis enim. Nunc ac egestas tellus, nec efficitur magna. 	Sed nec nisl ut augue laoreet sollicitudin vitae nec quam. Vestibulum pretium nisl bibendum, tempor velit eu, semper velit. Nulla facilisi. Aenean quis purus sagittis, dapibus nibh eget, ornare nunc. Donec posuere erat quis ipsum facilisis, quis porttitor dui cursus. Etiam convallis arcu sapien, vitae placerat diam molestie sit amet. Vivamus sapien augue, porta sed tortor ut, molestie ornare nisl. Nullam sed mi turpis. Donec sed finibus risus. 	Nunc interdum semper mauris quis vehicula. Phasellus in nisl faucibus, pellentesque massa vel, faucibus urn</a:t>
                      </a:r>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r>
              <a:tr h="0">
                <a:tc>
                  <a:txBody>
                    <a:bodyPr/>
                    <a:lstStyle/>
                    <a:p>
                      <a:pPr/>
                      <a:r>
                        <a:rPr lang="en-US" sz="1200" dirty="0" smtClean="0">
                          <a:solidFill>
                            <a:srgbClr val="000000"/>
                          </a:solidFill>
                        </a:rPr>
                        <a:t>9</a:t>
                      </a:r>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c>
                  <a:txBody>
                    <a:bodyPr/>
                    <a:lstStyle/>
                    <a:p>
                      <a:pPr/>
                      <a:r>
                        <a:rPr lang="en-US" sz="1200" dirty="0" smtClean="0">
                          <a:solidFill>
                            <a:srgbClr val="000000"/>
                          </a:solidFill>
                        </a:rPr>
                        <a:t>Kathryn</a:t>
                      </a:r>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c>
                  <a:txBody>
                    <a:bodyPr/>
                    <a:lstStyle/>
                    <a:p>
                      <a:pPr/>
                      <a:r>
                        <a:rPr lang="en-US" sz="1200" dirty="0" smtClean="0">
                          <a:solidFill>
                            <a:srgbClr val="000000"/>
                          </a:solidFill>
                        </a:rPr>
                        <a:t>isi. Ut risus lectus, auctor at libero sit amet, accumsan ultricies est. Donec eget iaculis enim. Nunc ac egestas tellus, nec efficitur magna. 	Sed nec nisl ut augue laoreet sollicitudin vitae nec quam. Vestibulum pretium nisl bibendum, tempor velit eu, semper velit. Nulla facilisi. Aenean quis purus sagittis, dapibus nibh eget, ornare nunc. Donec </a:t>
                      </a:r>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r>
            </a:tbl>
          </a:graphicData>
        </a:graphic>
      </p:graphicFrame>
      <p:sp>
        <p:nvSpPr>
          <p:cNvPr id="25" name="Slide Number Placeholder 24"/>
          <p:cNvSpPr>
            <a:spLocks noGrp="1"/>
          </p:cNvSpPr>
          <p:nvPr>
            <p:ph type="sldNum" sz="quarter" idx="4294967295"/>
          </p:nvPr>
        </p:nvSpPr>
        <p:spPr>
          <a:xfrm>
            <a:off x="548640" y="6400800"/>
            <a:ext cx="800000" cy="300000"/>
          </a:xfrm>
          <a:prstGeom prst="rect">
            <a:avLst/>
          </a:prstGeom>
          <a:extLst>
            <a:ext uri="{C572A759-6A51-4108-AA02-DFA0A04FC94B}">
              <ma14:wrappingTextBoxFlag xmlns:ma14="http://schemas.microsoft.com/office/mac/drawingml/2011/main" val="0"/>
            </a:ext>
          </a:extLst>
        </p:spPr>
        <p:txBody>
          <a:bodyPr/>
          <a:lstStyle>
            <a:lvl1pPr>
              <a:defRPr sz="1000">
                <a:solidFill>
                  <a:srgbClr val="FFFFFF"/>
                </a:solidFill>
                <a:latin typeface="Arial"/>
                <a:cs typeface="Arial"/>
              </a:defRPr>
            </a:lvl1pPr>
          </a:lstStyle>
          <a:p>
            <a:fld id="{F7021451-1387-4CA6-816F-3879F97B5CBC}" type="slidenum">
              <a:rPr lang="en-US" smtClean="0"/>
              <a:t/>
            </a:fld>
            <a:endParaRPr lang="en-US"/>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name="Slide 36">
    <p:spTree>
      <p:nvGrpSpPr>
        <p:cNvPr id="1" name=""/>
        <p:cNvGrpSpPr/>
        <p:nvPr/>
      </p:nvGrpSpPr>
      <p:grpSpPr>
        <a:xfrm>
          <a:off x="0" y="0"/>
          <a:ext cx="0" cy="0"/>
          <a:chOff x="0" y="0"/>
          <a:chExt cx="0" cy="0"/>
        </a:xfrm>
      </p:grpSpPr>
      <p:graphicFrame>
        <p:nvGraphicFramePr>
          <p:cNvPr id="37" name="Table 36"/>
          <p:cNvGraphicFramePr>
            <a:graphicFrameLocks noGrp="1"/>
          </p:cNvGraphicFramePr>
          <p:nvPr>
            <p:extLst>
              <p:ext uri="{D42A27DB-BD31-4B8C-83A1-F6EECF244321}">
                <p14:modId xmlns:p14="http://schemas.microsoft.com/office/powerpoint/2010/main" val="1579011935"/>
              </p:ext>
            </p:extLst>
          </p:nvPr>
        </p:nvGraphicFramePr>
        <p:xfrm>
          <a:off x="914400" y="457200"/>
          <a:ext cx="9143997" cy="914400"/>
        </p:xfrm>
        <a:graphic>
          <a:graphicData uri="http://schemas.openxmlformats.org/drawingml/2006/table">
            <a:tbl>
              <a:tblPr/>
              <a:tblGrid>
                <a:gridCol w="685800"/>
                <a:gridCol w="1600200"/>
                <a:gridCol w="6400800"/>
              </a:tblGrid>
              <a:tr h="0">
                <a:tc>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c>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c>
                  <a:txBody>
                    <a:bodyPr/>
                    <a:lstStyle/>
                    <a:p>
                      <a:pPr/>
                      <a:r>
                        <a:rPr lang="en-US" sz="1200" dirty="0" smtClean="0">
                          <a:solidFill>
                            <a:srgbClr val="000000"/>
                          </a:solidFill>
                        </a:rPr>
                        <a:t>posuere erat quis ipsum facilisis, quis porttitor dui cursus. Etiam convallis arcu sapien, vitae placerat diam molestie sit amet. Vivamus sapien augue, porta sed tortor ut, molestie ornare nisl. Nullam sed mi turpis. Donec sed finibus risus. 	Nunc interdum semper mauris quis vehicula. Phasellus in nisl faucibus, pellentesque massa vel, faucibus urna. Proin sed tortor lorem. Curabitur eu nisi semper, placerat tellus sed, varius nulla. Etiam luctus ac purus nec aliquet. Phasellus nisl metus, dictum ultricies justo a, laoreet consectetur risus. Ve</a:t>
                      </a:r>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r>
            </a:tbl>
          </a:graphicData>
        </a:graphic>
      </p:graphicFrame>
      <p:sp>
        <p:nvSpPr>
          <p:cNvPr id="25" name="Slide Number Placeholder 24"/>
          <p:cNvSpPr>
            <a:spLocks noGrp="1"/>
          </p:cNvSpPr>
          <p:nvPr>
            <p:ph type="sldNum" sz="quarter" idx="4294967295"/>
          </p:nvPr>
        </p:nvSpPr>
        <p:spPr>
          <a:xfrm>
            <a:off x="548640" y="6400800"/>
            <a:ext cx="800000" cy="300000"/>
          </a:xfrm>
          <a:prstGeom prst="rect">
            <a:avLst/>
          </a:prstGeom>
          <a:extLst>
            <a:ext uri="{C572A759-6A51-4108-AA02-DFA0A04FC94B}">
              <ma14:wrappingTextBoxFlag xmlns:ma14="http://schemas.microsoft.com/office/mac/drawingml/2011/main" val="0"/>
            </a:ext>
          </a:extLst>
        </p:spPr>
        <p:txBody>
          <a:bodyPr/>
          <a:lstStyle>
            <a:lvl1pPr>
              <a:defRPr sz="1000">
                <a:solidFill>
                  <a:srgbClr val="FFFFFF"/>
                </a:solidFill>
                <a:latin typeface="Arial"/>
                <a:cs typeface="Arial"/>
              </a:defRPr>
            </a:lvl1pPr>
          </a:lstStyle>
          <a:p>
            <a:fld id="{F7021451-1387-4CA6-816F-3879F97B5CBC}" type="slidenum">
              <a:rPr lang="en-US" smtClean="0"/>
              <a:t/>
            </a:fld>
            <a:endParaRPr lang="en-US"/>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name="Slide 37">
    <p:spTree>
      <p:nvGrpSpPr>
        <p:cNvPr id="1" name=""/>
        <p:cNvGrpSpPr/>
        <p:nvPr/>
      </p:nvGrpSpPr>
      <p:grpSpPr>
        <a:xfrm>
          <a:off x="0" y="0"/>
          <a:ext cx="0" cy="0"/>
          <a:chOff x="0" y="0"/>
          <a:chExt cx="0" cy="0"/>
        </a:xfrm>
      </p:grpSpPr>
      <p:sp>
        <p:nvSpPr>
          <p:cNvPr id="2" name="Object 1"/>
          <p:cNvSpPr/>
          <p:nvPr/>
        </p:nvSpPr>
        <p:spPr>
          <a:xfrm>
            <a:off x="457200" y="118872"/>
            <a:ext cx="10972796" cy="274320"/>
          </a:xfrm>
          <a:prstGeom prst="rect">
            <a:avLst/>
          </a:prstGeom>
          <a:noFill/>
        </p:spPr>
        <p:txBody>
          <a:bodyPr wrap="square" rtlCol="0" anchor="ctr"/>
          <a:lstStyle/>
          <a:p>
            <a:pPr/>
            <a:r>
              <a:rPr lang="en-US" b="1" sz="1400" dirty="0" smtClean="0">
                <a:solidFill>
                  <a:srgbClr val="0088CC"/>
                </a:solidFill>
              </a:rPr>
              <a:t>Table Examples: </a:t>
            </a:r>
            <a:r>
              <a:rPr lang="en-US" sz="1300" dirty="0" smtClean="0">
                <a:solidFill>
                  <a:srgbClr val="9F9F9F"/>
                </a:solidFill>
              </a:rPr>
              <a:t>Auto-Paging Disabled</a:t>
            </a:r>
          </a:p>
        </p:txBody>
      </p:sp>
      <p:graphicFrame>
        <p:nvGraphicFramePr>
          <p:cNvPr id="38" name="Table 37"/>
          <p:cNvGraphicFramePr>
            <a:graphicFrameLocks noGrp="1"/>
          </p:cNvGraphicFramePr>
          <p:nvPr>
            <p:extLst>
              <p:ext uri="{D42A27DB-BD31-4B8C-83A1-F6EECF244321}">
                <p14:modId xmlns:p14="http://schemas.microsoft.com/office/powerpoint/2010/main" val="1579011935"/>
              </p:ext>
            </p:extLst>
          </p:nvPr>
        </p:nvGraphicFramePr>
        <p:xfrm>
          <a:off x="914400" y="548640"/>
          <a:ext cx="9143997" cy="914400"/>
        </p:xfrm>
        <a:graphic>
          <a:graphicData uri="http://schemas.openxmlformats.org/drawingml/2006/table">
            <a:tbl>
              <a:tblPr/>
              <a:tblGrid>
                <a:gridCol w="685800"/>
                <a:gridCol w="1600200"/>
                <a:gridCol w="6400800"/>
              </a:tblGrid>
              <a:tr h="0">
                <a:tc>
                  <a:txBody>
                    <a:bodyPr/>
                    <a:lstStyle/>
                    <a:p>
                      <a:pPr/>
                      <a:r>
                        <a:rPr lang="en-US" sz="1200" dirty="0" smtClean="0">
                          <a:solidFill>
                            <a:srgbClr val="000000"/>
                          </a:solidFill>
                        </a:rPr>
                        <a:t>0</a:t>
                      </a:r>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c>
                  <a:txBody>
                    <a:bodyPr/>
                    <a:lstStyle/>
                    <a:p>
                      <a:pPr/>
                      <a:r>
                        <a:rPr lang="en-US" sz="1200" dirty="0" smtClean="0">
                          <a:solidFill>
                            <a:srgbClr val="000000"/>
                          </a:solidFill>
                        </a:rPr>
                        <a:t>Markiplier</a:t>
                      </a:r>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c>
                  <a:txBody>
                    <a:bodyPr/>
                    <a:lstStyle/>
                    <a:p>
                      <a:pPr/>
                      <a:r>
                        <a:rPr lang="en-US" sz="1200" dirty="0" smtClean="0">
                          <a:solidFill>
                            <a:srgbClr val="000000"/>
                          </a:solidFill>
                        </a:rPr>
                        <a:t>Lorem ipsum dolor sit amet, consectetur adipiscing elit. Proin condimentum dignissim velit vel luctu</a:t>
                      </a:r>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r>
              <a:tr h="0">
                <a:tc>
                  <a:txBody>
                    <a:bodyPr/>
                    <a:lstStyle/>
                    <a:p>
                      <a:pPr/>
                      <a:r>
                        <a:rPr lang="en-US" sz="1200" dirty="0" smtClean="0">
                          <a:solidFill>
                            <a:srgbClr val="000000"/>
                          </a:solidFill>
                        </a:rPr>
                        <a:t>1</a:t>
                      </a:r>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c>
                  <a:txBody>
                    <a:bodyPr/>
                    <a:lstStyle/>
                    <a:p>
                      <a:pPr/>
                      <a:r>
                        <a:rPr lang="en-US" sz="1200" dirty="0" smtClean="0">
                          <a:solidFill>
                            <a:srgbClr val="000000"/>
                          </a:solidFill>
                        </a:rPr>
                        <a:t>Jack</a:t>
                      </a:r>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c>
                  <a:txBody>
                    <a:bodyPr/>
                    <a:lstStyle/>
                    <a:p>
                      <a:pPr/>
                      <a:r>
                        <a:rPr lang="en-US" sz="1200" dirty="0" smtClean="0">
                          <a:solidFill>
                            <a:srgbClr val="000000"/>
                          </a:solidFill>
                        </a:rPr>
                        <a:t>s. Donec feugiat ipsum quis tempus blandit. Donec mattis mauris vel est dictum interdum. Pellentesqu</a:t>
                      </a:r>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r>
              <a:tr h="0">
                <a:tc>
                  <a:txBody>
                    <a:bodyPr/>
                    <a:lstStyle/>
                    <a:p>
                      <a:pPr/>
                      <a:r>
                        <a:rPr lang="en-US" sz="1200" dirty="0" smtClean="0">
                          <a:solidFill>
                            <a:srgbClr val="000000"/>
                          </a:solidFill>
                        </a:rPr>
                        <a:t>2</a:t>
                      </a:r>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c>
                  <a:txBody>
                    <a:bodyPr/>
                    <a:lstStyle/>
                    <a:p>
                      <a:pPr/>
                      <a:r>
                        <a:rPr lang="en-US" sz="1200" dirty="0" smtClean="0">
                          <a:solidFill>
                            <a:srgbClr val="000000"/>
                          </a:solidFill>
                        </a:rPr>
                        <a:t>Brian</a:t>
                      </a:r>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c>
                  <a:txBody>
                    <a:bodyPr/>
                    <a:lstStyle/>
                    <a:p>
                      <a:pPr/>
                      <a:r>
                        <a:rPr lang="en-US" sz="1200" dirty="0" smtClean="0">
                          <a:solidFill>
                            <a:srgbClr val="000000"/>
                          </a:solidFill>
                        </a:rPr>
                        <a:t>e imperdiet nibh vitae porta ornare. Fusce non nisl lacus. Curabitur ut mattis dui. Ut pulvinar urna velit, vitae aliquam neque pulvinar eu. Fusce eget tellus eu lorem finibus mattis. Nunc blandit con</a:t>
                      </a:r>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r>
              <a:tr h="0">
                <a:tc>
                  <a:txBody>
                    <a:bodyPr/>
                    <a:lstStyle/>
                    <a:p>
                      <a:pPr/>
                      <a:r>
                        <a:rPr lang="en-US" sz="1200" dirty="0" smtClean="0">
                          <a:solidFill>
                            <a:srgbClr val="000000"/>
                          </a:solidFill>
                        </a:rPr>
                        <a:t>3</a:t>
                      </a:r>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c>
                  <a:txBody>
                    <a:bodyPr/>
                    <a:lstStyle/>
                    <a:p>
                      <a:pPr/>
                      <a:r>
                        <a:rPr lang="en-US" sz="1200" dirty="0" smtClean="0">
                          <a:solidFill>
                            <a:srgbClr val="000000"/>
                          </a:solidFill>
                        </a:rPr>
                        <a:t>Paul</a:t>
                      </a:r>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c>
                  <a:txBody>
                    <a:bodyPr/>
                    <a:lstStyle/>
                    <a:p>
                      <a:pPr/>
                      <a:r>
                        <a:rPr lang="en-US" sz="1200" dirty="0" smtClean="0">
                          <a:solidFill>
                            <a:srgbClr val="000000"/>
                          </a:solidFill>
                        </a:rPr>
                        <a:t> velit, vitae aliquam neque pulvinar eu. Fusce eget tellus eu lorem finibus mattis. Nunc blandit consequat arcu. Ut sed pharetra tortor, nec finibus ipsum. 	Pellentesque a est vitae ligula imperdiet rhoncus. Ut quis hendrerit tellus. Phasellus non malesuada mi. Suspendisse ullamcorper tristique odio</a:t>
                      </a:r>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r>
              <a:tr h="0">
                <a:tc>
                  <a:txBody>
                    <a:bodyPr/>
                    <a:lstStyle/>
                    <a:p>
                      <a:pPr/>
                      <a:r>
                        <a:rPr lang="en-US" sz="1200" dirty="0" smtClean="0">
                          <a:solidFill>
                            <a:srgbClr val="000000"/>
                          </a:solidFill>
                        </a:rPr>
                        <a:t>4</a:t>
                      </a:r>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c>
                  <a:txBody>
                    <a:bodyPr/>
                    <a:lstStyle/>
                    <a:p>
                      <a:pPr/>
                      <a:r>
                        <a:rPr lang="en-US" sz="1200" dirty="0" smtClean="0">
                          <a:solidFill>
                            <a:srgbClr val="000000"/>
                          </a:solidFill>
                        </a:rPr>
                        <a:t>Ev</a:t>
                      </a:r>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c>
                  <a:txBody>
                    <a:bodyPr/>
                    <a:lstStyle/>
                    <a:p>
                      <a:pPr/>
                      <a:r>
                        <a:rPr lang="en-US" sz="1200" dirty="0" smtClean="0">
                          <a:solidFill>
                            <a:srgbClr val="000000"/>
                          </a:solidFill>
                        </a:rPr>
                        <a:t>sequat arcu. Ut sed pharetra tortor, nec finibus ipsum. 	Pellentesque a est vitae ligula imperdiet rhoncus. Ut quis hendrerit tellus. Phasellus non malesuada mi. Suspendisse ullamcorper tristique odio fermentum elementum. Phasellus mattis mollis mauris, non mattis ligula dapibus quis. Quisque pretium metus massa. 	Curabitur condimentum consequat felis, id rutrum velit cursus vel. Proin nulla est, </a:t>
                      </a:r>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r>
              <a:tr h="0">
                <a:tc>
                  <a:txBody>
                    <a:bodyPr/>
                    <a:lstStyle/>
                    <a:p>
                      <a:pPr/>
                      <a:r>
                        <a:rPr lang="en-US" sz="1200" dirty="0" smtClean="0">
                          <a:solidFill>
                            <a:srgbClr val="000000"/>
                          </a:solidFill>
                        </a:rPr>
                        <a:t>5</a:t>
                      </a:r>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c>
                  <a:txBody>
                    <a:bodyPr/>
                    <a:lstStyle/>
                    <a:p>
                      <a:pPr/>
                      <a:r>
                        <a:rPr lang="en-US" sz="1200" dirty="0" smtClean="0">
                          <a:solidFill>
                            <a:srgbClr val="000000"/>
                          </a:solidFill>
                        </a:rPr>
                        <a:t>Ann</a:t>
                      </a:r>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c>
                  <a:txBody>
                    <a:bodyPr/>
                    <a:lstStyle/>
                    <a:p>
                      <a:pPr/>
                      <a:r>
                        <a:rPr lang="en-US" sz="1200" dirty="0" smtClean="0">
                          <a:solidFill>
                            <a:srgbClr val="000000"/>
                          </a:solidFill>
                        </a:rPr>
                        <a:t>honcus. Ut quis hendrerit tellus. Phasellus non malesuada mi. Suspendisse ullamcorper tristique odio fermentum elementum. Phasellus mattis mollis mauris, non mattis ligula dapibus quis. Quisque pretium metus massa. 	Curabitur condimentum consequat felis, id rutrum velit cursus vel. Proin nulla est, posuere in velit at, faucibus dignissim diam. Quisque quis erat euismod, malesuada erat eu, congue nisi. Ut risus lectus, auctor at libero sit amet, accumsan ultricies est. Donec eget iaculis enim. Nu</a:t>
                      </a:r>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r>
              <a:tr h="0">
                <a:tc>
                  <a:txBody>
                    <a:bodyPr/>
                    <a:lstStyle/>
                    <a:p>
                      <a:pPr/>
                      <a:r>
                        <a:rPr lang="en-US" sz="1200" dirty="0" smtClean="0">
                          <a:solidFill>
                            <a:srgbClr val="000000"/>
                          </a:solidFill>
                        </a:rPr>
                        <a:t>6</a:t>
                      </a:r>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c>
                  <a:txBody>
                    <a:bodyPr/>
                    <a:lstStyle/>
                    <a:p>
                      <a:pPr/>
                      <a:r>
                        <a:rPr lang="en-US" sz="1200" dirty="0" smtClean="0">
                          <a:solidFill>
                            <a:srgbClr val="000000"/>
                          </a:solidFill>
                        </a:rPr>
                        <a:t>Michelle</a:t>
                      </a:r>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c>
                  <a:txBody>
                    <a:bodyPr/>
                    <a:lstStyle/>
                    <a:p>
                      <a:pPr/>
                      <a:r>
                        <a:rPr lang="en-US" sz="1200" dirty="0" smtClean="0">
                          <a:solidFill>
                            <a:srgbClr val="000000"/>
                          </a:solidFill>
                        </a:rPr>
                        <a:t> fermentum elementum. Phasellus mattis mollis mauris, non mattis ligula dapibus quis. Quisque pretium metus massa. 	Curabitur condimentum consequat felis, id rutrum velit cursus vel. Proin nulla est, posuere in velit at, faucibus dignissim diam. Quisque quis erat euismod, malesuada erat eu, congue nisi. Ut risus lectus, auctor at libero sit amet, accumsan ultricies est. Donec eget iaculis enim. Nunc ac egestas tellus, nec efficitur magna. 	Sed nec nisl ut augue laoreet sollicitudin vitae nec quam. Vestibulum pretium nisl bibendum, tempor velit eu, semper velit. Nulla facilisi. Aenean quis puru</a:t>
                      </a:r>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r>
              <a:tr h="0">
                <a:tc>
                  <a:txBody>
                    <a:bodyPr/>
                    <a:lstStyle/>
                    <a:p>
                      <a:pPr/>
                      <a:r>
                        <a:rPr lang="en-US" sz="1200" dirty="0" smtClean="0">
                          <a:solidFill>
                            <a:srgbClr val="000000"/>
                          </a:solidFill>
                        </a:rPr>
                        <a:t>7</a:t>
                      </a:r>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c>
                  <a:txBody>
                    <a:bodyPr/>
                    <a:lstStyle/>
                    <a:p>
                      <a:pPr/>
                      <a:r>
                        <a:rPr lang="en-US" sz="1200" dirty="0" smtClean="0">
                          <a:solidFill>
                            <a:srgbClr val="000000"/>
                          </a:solidFill>
                        </a:rPr>
                        <a:t>Jenny</a:t>
                      </a:r>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c>
                  <a:txBody>
                    <a:bodyPr/>
                    <a:lstStyle/>
                    <a:p>
                      <a:pPr/>
                      <a:r>
                        <a:rPr lang="en-US" sz="1200" dirty="0" smtClean="0">
                          <a:solidFill>
                            <a:srgbClr val="000000"/>
                          </a:solidFill>
                        </a:rPr>
                        <a:t>m metus massa. 	Curabitur condimentum consequat felis, id rutrum velit cursus vel. Proin nulla est, posuere in velit at, faucibus dignissim diam. Quisque quis erat euismod, malesuada erat eu, congue nisi. Ut risus lectus, auctor at libero sit amet, accumsan ultricies est. Donec eget iaculis enim. Nunc ac egestas tellus, nec efficitur magna. 	Sed nec nisl ut augue laoreet sollicitudin vitae nec quam. Vestibulum pretium nisl bibendum, tempor velit eu, semper velit. Nulla facilisi. Aenean quis purus sagittis, dapibus nibh eget, ornare nunc. Donec posuere erat quis ipsum facilisis, quis porttitor dui cursus. Etiam convallis arcu sapien, vitae placerat diam molestie sit amet. Vivamus sapien augue</a:t>
                      </a:r>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r>
              <a:tr h="0">
                <a:tc>
                  <a:txBody>
                    <a:bodyPr/>
                    <a:lstStyle/>
                    <a:p>
                      <a:pPr/>
                      <a:r>
                        <a:rPr lang="en-US" sz="1200" dirty="0" smtClean="0">
                          <a:solidFill>
                            <a:srgbClr val="000000"/>
                          </a:solidFill>
                        </a:rPr>
                        <a:t>8</a:t>
                      </a:r>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c>
                  <a:txBody>
                    <a:bodyPr/>
                    <a:lstStyle/>
                    <a:p>
                      <a:pPr/>
                      <a:r>
                        <a:rPr lang="en-US" sz="1200" dirty="0" smtClean="0">
                          <a:solidFill>
                            <a:srgbClr val="000000"/>
                          </a:solidFill>
                        </a:rPr>
                        <a:t>Lara</a:t>
                      </a:r>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c>
                  <a:txBody>
                    <a:bodyPr/>
                    <a:lstStyle/>
                    <a:p>
                      <a:pPr/>
                      <a:r>
                        <a:rPr lang="en-US" sz="1200" dirty="0" smtClean="0">
                          <a:solidFill>
                            <a:srgbClr val="000000"/>
                          </a:solidFill>
                        </a:rPr>
                        <a:t>posuere in velit at, faucibus dignissim diam. Quisque quis erat euismod, malesuada erat eu, congue nisi. Ut risus lectus, auctor at libero sit amet, accumsan ultricies est. Donec eget iaculis enim. Nunc ac egestas tellus, nec efficitur magna. 	Sed nec nisl ut augue laoreet sollicitudin vitae nec quam. Vestibulum pretium nisl bibendum, tempor velit eu, semper velit. Nulla facilisi. Aenean quis purus sagittis, dapibus nibh eget, ornare nunc. Donec posuere erat quis ipsum facilisis, quis porttitor dui cursus. Etiam convallis arcu sapien, vitae placerat diam molestie sit amet. Vivamus sapien augue, porta sed tortor ut, molestie ornare nisl. Nullam sed mi turpis. Donec sed finibus risus. 	Nunc interdum semper mauris quis vehicula. Phasellus in nisl faucibus, pellentesque massa vel, faucibus urn</a:t>
                      </a:r>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r>
              <a:tr h="0">
                <a:tc>
                  <a:txBody>
                    <a:bodyPr/>
                    <a:lstStyle/>
                    <a:p>
                      <a:pPr/>
                      <a:r>
                        <a:rPr lang="en-US" sz="1200" dirty="0" smtClean="0">
                          <a:solidFill>
                            <a:srgbClr val="000000"/>
                          </a:solidFill>
                        </a:rPr>
                        <a:t>9</a:t>
                      </a:r>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c>
                  <a:txBody>
                    <a:bodyPr/>
                    <a:lstStyle/>
                    <a:p>
                      <a:pPr/>
                      <a:r>
                        <a:rPr lang="en-US" sz="1200" dirty="0" smtClean="0">
                          <a:solidFill>
                            <a:srgbClr val="000000"/>
                          </a:solidFill>
                        </a:rPr>
                        <a:t>Kathryn</a:t>
                      </a:r>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c>
                  <a:txBody>
                    <a:bodyPr/>
                    <a:lstStyle/>
                    <a:p>
                      <a:pPr/>
                      <a:r>
                        <a:rPr lang="en-US" sz="1200" dirty="0" smtClean="0">
                          <a:solidFill>
                            <a:srgbClr val="000000"/>
                          </a:solidFill>
                        </a:rPr>
                        <a:t>isi. Ut risus lectus, auctor at libero sit amet, accumsan ultricies est. Donec eget iaculis enim. Nunc ac egestas tellus, nec efficitur magna. 	Sed nec nisl ut augue laoreet sollicitudin vitae nec quam. Vestibulum pretium nisl bibendum, tempor velit eu, semper velit. Nulla facilisi. Aenean quis purus sagittis, dapibus nibh eget, ornare nunc. Donec posuere erat quis ipsum facilisis, quis porttitor dui cursus. Etiam convallis arcu sapien, vitae placerat diam molestie sit amet. Vivamus sapien augue, porta sed tortor ut, molestie ornare nisl. Nullam sed mi turpis. Donec sed finibus risus. 	Nunc interdum semper mauris quis vehicula. Phasellus in nisl faucibus, pellentesque massa vel, faucibus urna. Proin sed tortor lorem. Curabitur eu nisi semper, placerat tellus sed, varius nulla. Etiam luctus ac purus nec aliquet. Phasellus nisl metus, dictum ultricies justo a, laoreet consectetur risus. Ve</a:t>
                      </a:r>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r>
            </a:tbl>
          </a:graphicData>
        </a:graphic>
      </p:graphicFrame>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name="Slide 38">
    <p:spTree>
      <p:nvGrpSpPr>
        <p:cNvPr id="1" name=""/>
        <p:cNvGrpSpPr/>
        <p:nvPr/>
      </p:nvGrpSpPr>
      <p:grpSpPr>
        <a:xfrm>
          <a:off x="0" y="0"/>
          <a:ext cx="0" cy="0"/>
          <a:chOff x="0" y="0"/>
          <a:chExt cx="0" cy="0"/>
        </a:xfrm>
      </p:grpSpPr>
      <p:sp>
        <p:nvSpPr>
          <p:cNvPr id="2" name="Object 1"/>
          <p:cNvSpPr/>
          <p:nvPr/>
        </p:nvSpPr>
        <p:spPr>
          <a:xfrm>
            <a:off x="457200" y="118872"/>
            <a:ext cx="2743200" cy="274320"/>
          </a:xfrm>
          <a:prstGeom prst="rect">
            <a:avLst/>
          </a:prstGeom>
          <a:noFill/>
        </p:spPr>
        <p:txBody>
          <a:bodyPr wrap="square" rtlCol="0" anchor="ctr"/>
          <a:lstStyle/>
          <a:p>
            <a:pPr/>
            <a:r>
              <a:rPr lang="en-US" b="1" sz="1400" dirty="0" smtClean="0">
                <a:solidFill>
                  <a:srgbClr val="0088CC"/>
                </a:solidFill>
              </a:rPr>
              <a:t>Table Examples: </a:t>
            </a:r>
            <a:r>
              <a:rPr lang="en-US" sz="1300" dirty="0" smtClean="0">
                <a:solidFill>
                  <a:srgbClr val="9F9F9F"/>
                </a:solidFill>
              </a:rPr>
              <a:t>lineWeight:0</a:t>
            </a:r>
          </a:p>
        </p:txBody>
      </p:sp>
      <p:graphicFrame>
        <p:nvGraphicFramePr>
          <p:cNvPr id="39" name="Table 38"/>
          <p:cNvGraphicFramePr>
            <a:graphicFrameLocks noGrp="1"/>
          </p:cNvGraphicFramePr>
          <p:nvPr>
            <p:extLst>
              <p:ext uri="{D42A27DB-BD31-4B8C-83A1-F6EECF244321}">
                <p14:modId xmlns:p14="http://schemas.microsoft.com/office/powerpoint/2010/main" val="1579011935"/>
              </p:ext>
            </p:extLst>
          </p:nvPr>
        </p:nvGraphicFramePr>
        <p:xfrm>
          <a:off x="457200" y="548640"/>
          <a:ext cx="3657600" cy="914400"/>
        </p:xfrm>
        <a:graphic>
          <a:graphicData uri="http://schemas.openxmlformats.org/drawingml/2006/table">
            <a:tbl>
              <a:tblPr/>
              <a:tblGrid>
                <a:gridCol w="3657600"/>
              </a:tblGrid>
              <a:tr h="0">
                <a:tc>
                  <a:txBody>
                    <a:bodyPr/>
                    <a:lstStyle/>
                    <a:p>
                      <a:pPr/>
                      <a:r>
                        <a:rPr lang="en-US" sz="1200" dirty="0" smtClean="0">
                          <a:solidFill>
                            <a:srgbClr val="000000"/>
                          </a:solidFill>
                        </a:rPr>
                        <a:t>Lorem ipsum dolor sit amet, consectetur adipiscing elit. Proin condimentum dignissim velit vel luctu</a:t>
                      </a:r>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r>
              <a:tr h="0">
                <a:tc>
                  <a:txBody>
                    <a:bodyPr/>
                    <a:lstStyle/>
                    <a:p>
                      <a:pPr/>
                      <a:r>
                        <a:rPr lang="en-US" sz="1200" dirty="0" smtClean="0">
                          <a:solidFill>
                            <a:srgbClr val="000000"/>
                          </a:solidFill>
                        </a:rPr>
                        <a:t>s. Donec feugiat ipsum quis tempus blandit. Donec mattis mauris vel est dictum interdum. Pellentesqu</a:t>
                      </a:r>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r>
              <a:tr h="0">
                <a:tc>
                  <a:txBody>
                    <a:bodyPr/>
                    <a:lstStyle/>
                    <a:p>
                      <a:pPr/>
                      <a:r>
                        <a:rPr lang="en-US" sz="1200" dirty="0" smtClean="0">
                          <a:solidFill>
                            <a:srgbClr val="000000"/>
                          </a:solidFill>
                        </a:rPr>
                        <a:t>e imperdiet nibh vitae porta ornare. Fusce non nisl lacus. Curabitur ut mattis dui. Ut pulvinar urna velit, vitae aliquam neque pulvinar eu. Fusce eget tellus eu lorem finibus mattis. Nunc blandit con</a:t>
                      </a:r>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r>
              <a:tr h="0">
                <a:tc>
                  <a:txBody>
                    <a:bodyPr/>
                    <a:lstStyle/>
                    <a:p>
                      <a:pPr/>
                      <a:r>
                        <a:rPr lang="en-US" sz="1200" dirty="0" smtClean="0">
                          <a:solidFill>
                            <a:srgbClr val="000000"/>
                          </a:solidFill>
                        </a:rPr>
                        <a:t>velit, vitae aliquam neque pulvinar eu. Fusce eget tellus eu lorem finibus mattis. Nunc blandit consequat arcu. Ut sed pharetra tortor, nec finibus ipsum. 	Pellentesque a est vitae ligula imperdiet rhoncus. Ut quis hendrerit tellus. Phasellus non malesuada mi. Suspendisse ullamcorper tristique odio</a:t>
                      </a:r>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r>
              <a:tr h="0">
                <a:tc>
                  <a:txBody>
                    <a:bodyPr/>
                    <a:lstStyle/>
                    <a:p>
                      <a:pPr/>
                      <a:r>
                        <a:rPr lang="en-US" sz="1200" dirty="0" smtClean="0">
                          <a:solidFill>
                            <a:srgbClr val="000000"/>
                          </a:solidFill>
                        </a:rPr>
                        <a:t>sequat arcu. Ut sed pharetra tortor, nec finibus ipsum. 	Pellentesque a est vitae ligula imperdiet rhoncus. Ut quis hendrerit tellus. Phasellus non malesuada mi. Suspendisse ullamcorper tristique odio fermentum elementum. Phasellus mattis mollis mauris, non mattis ligula dapibus quis. Quisque pretium metus massa. 	Curabitur condimentum consequat felis, id rutrum velit cursus vel. Proin nulla est,</a:t>
                      </a:r>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r>
            </a:tbl>
          </a:graphicData>
        </a:graphic>
      </p:graphicFrame>
      <p:sp>
        <p:nvSpPr>
          <p:cNvPr id="4" name="Object 3"/>
          <p:cNvSpPr/>
          <p:nvPr/>
        </p:nvSpPr>
        <p:spPr>
          <a:xfrm>
            <a:off x="4572000" y="118872"/>
            <a:ext cx="2743200" cy="274320"/>
          </a:xfrm>
          <a:prstGeom prst="rect">
            <a:avLst/>
          </a:prstGeom>
          <a:noFill/>
        </p:spPr>
        <p:txBody>
          <a:bodyPr wrap="square" rtlCol="0" anchor="ctr"/>
          <a:lstStyle/>
          <a:p>
            <a:pPr/>
            <a:r>
              <a:rPr lang="en-US" b="1" sz="1400" dirty="0" smtClean="0">
                <a:solidFill>
                  <a:srgbClr val="0088CC"/>
                </a:solidFill>
              </a:rPr>
              <a:t>Table Examples: </a:t>
            </a:r>
            <a:r>
              <a:rPr lang="en-US" sz="1300" dirty="0" smtClean="0">
                <a:solidFill>
                  <a:srgbClr val="9F9F9F"/>
                </a:solidFill>
              </a:rPr>
              <a:t>lineWeight:0.5</a:t>
            </a:r>
          </a:p>
        </p:txBody>
      </p:sp>
      <p:graphicFrame>
        <p:nvGraphicFramePr>
          <p:cNvPr id="77" name="Table 76"/>
          <p:cNvGraphicFramePr>
            <a:graphicFrameLocks noGrp="1"/>
          </p:cNvGraphicFramePr>
          <p:nvPr>
            <p:extLst>
              <p:ext uri="{D42A27DB-BD31-4B8C-83A1-F6EECF244321}">
                <p14:modId xmlns:p14="http://schemas.microsoft.com/office/powerpoint/2010/main" val="1579011935"/>
              </p:ext>
            </p:extLst>
          </p:nvPr>
        </p:nvGraphicFramePr>
        <p:xfrm>
          <a:off x="4343400" y="548640"/>
          <a:ext cx="3657600" cy="914400"/>
        </p:xfrm>
        <a:graphic>
          <a:graphicData uri="http://schemas.openxmlformats.org/drawingml/2006/table">
            <a:tbl>
              <a:tblPr/>
              <a:tblGrid>
                <a:gridCol w="3657600"/>
              </a:tblGrid>
              <a:tr h="0">
                <a:tc>
                  <a:txBody>
                    <a:bodyPr/>
                    <a:lstStyle/>
                    <a:p>
                      <a:pPr/>
                      <a:r>
                        <a:rPr lang="en-US" sz="1200" dirty="0" smtClean="0">
                          <a:solidFill>
                            <a:srgbClr val="000000"/>
                          </a:solidFill>
                        </a:rPr>
                        <a:t>Lorem ipsum dolor sit amet, consectetur adipiscing elit. Proin condimentum dignissim velit vel luctu</a:t>
                      </a:r>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r>
              <a:tr h="0">
                <a:tc>
                  <a:txBody>
                    <a:bodyPr/>
                    <a:lstStyle/>
                    <a:p>
                      <a:pPr/>
                      <a:r>
                        <a:rPr lang="en-US" sz="1200" dirty="0" smtClean="0">
                          <a:solidFill>
                            <a:srgbClr val="000000"/>
                          </a:solidFill>
                        </a:rPr>
                        <a:t>s. Donec feugiat ipsum quis tempus blandit. Donec mattis mauris vel est dictum interdum. Pellentesqu</a:t>
                      </a:r>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r>
              <a:tr h="0">
                <a:tc>
                  <a:txBody>
                    <a:bodyPr/>
                    <a:lstStyle/>
                    <a:p>
                      <a:pPr/>
                      <a:r>
                        <a:rPr lang="en-US" sz="1200" dirty="0" smtClean="0">
                          <a:solidFill>
                            <a:srgbClr val="000000"/>
                          </a:solidFill>
                        </a:rPr>
                        <a:t>e imperdiet nibh vitae porta ornare. Fusce non nisl lacus. Curabitur ut mattis dui. Ut pulvinar urna velit, vitae aliquam neque pulvinar eu. Fusce eget tellus eu lorem finibus mattis. Nunc blandit con</a:t>
                      </a:r>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r>
              <a:tr h="0">
                <a:tc>
                  <a:txBody>
                    <a:bodyPr/>
                    <a:lstStyle/>
                    <a:p>
                      <a:pPr/>
                      <a:r>
                        <a:rPr lang="en-US" sz="1200" dirty="0" smtClean="0">
                          <a:solidFill>
                            <a:srgbClr val="000000"/>
                          </a:solidFill>
                        </a:rPr>
                        <a:t>velit, vitae aliquam neque pulvinar eu. Fusce eget tellus eu lorem finibus mattis. Nunc blandit consequat arcu. Ut sed pharetra tortor, nec finibus ipsum. 	Pellentesque a est vitae ligula imperdiet rhoncus. Ut quis hendrerit tellus. Phasellus non malesuada mi. Suspendisse ullamcorper tristique odio</a:t>
                      </a:r>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r>
              <a:tr h="0">
                <a:tc>
                  <a:txBody>
                    <a:bodyPr/>
                    <a:lstStyle/>
                    <a:p>
                      <a:pPr/>
                      <a:r>
                        <a:rPr lang="en-US" sz="1200" dirty="0" smtClean="0">
                          <a:solidFill>
                            <a:srgbClr val="000000"/>
                          </a:solidFill>
                        </a:rPr>
                        <a:t>sequat arcu. Ut sed pharetra tortor, nec finibus ipsum. 	Pellentesque a est vitae ligula imperdiet rhoncus. Ut quis hendrerit tellus. Phasellus non malesuada mi. Suspendisse ullamcorper tristique odio fermentum elementum. Phasellus mattis mollis mauris, non mattis ligula dapibus quis. Quisque pretium metus massa. 	Curabitur condimentum consequat felis, id rutrum velit cursus vel. Proin nulla est,</a:t>
                      </a:r>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r>
              <a:tr h="0">
                <a:tc>
                  <a:txBody>
                    <a:bodyPr/>
                    <a:lstStyle/>
                    <a:p>
                      <a:pPr/>
                      <a:r>
                        <a:rPr lang="en-US" sz="1200" dirty="0" smtClean="0">
                          <a:solidFill>
                            <a:srgbClr val="000000"/>
                          </a:solidFill>
                        </a:rPr>
                        <a:t>honcus. Ut quis hendrerit tellus. Phasellus non malesuada mi. Suspendisse ullamcorper tristique odio fermentum elementum. Phasellus mattis mollis mauris, non mattis ligula dapibus quis. Quisque pretium metus massa. 	Curabitur condimentum consequat </a:t>
                      </a:r>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r>
            </a:tbl>
          </a:graphicData>
        </a:graphic>
      </p:graphicFrame>
      <p:sp>
        <p:nvSpPr>
          <p:cNvPr id="6" name="Object 5"/>
          <p:cNvSpPr/>
          <p:nvPr/>
        </p:nvSpPr>
        <p:spPr>
          <a:xfrm>
            <a:off x="8229600" y="118872"/>
            <a:ext cx="2743200" cy="274320"/>
          </a:xfrm>
          <a:prstGeom prst="rect">
            <a:avLst/>
          </a:prstGeom>
          <a:noFill/>
        </p:spPr>
        <p:txBody>
          <a:bodyPr wrap="square" rtlCol="0" anchor="ctr"/>
          <a:lstStyle/>
          <a:p>
            <a:pPr/>
            <a:r>
              <a:rPr lang="en-US" b="1" sz="1400" dirty="0" smtClean="0">
                <a:solidFill>
                  <a:srgbClr val="0088CC"/>
                </a:solidFill>
              </a:rPr>
              <a:t>Table Examples: </a:t>
            </a:r>
            <a:r>
              <a:rPr lang="en-US" sz="1300" dirty="0" smtClean="0">
                <a:solidFill>
                  <a:srgbClr val="9F9F9F"/>
                </a:solidFill>
              </a:rPr>
              <a:t>lineWeight:-0.5</a:t>
            </a:r>
          </a:p>
        </p:txBody>
      </p:sp>
      <p:graphicFrame>
        <p:nvGraphicFramePr>
          <p:cNvPr id="115" name="Table 114"/>
          <p:cNvGraphicFramePr>
            <a:graphicFrameLocks noGrp="1"/>
          </p:cNvGraphicFramePr>
          <p:nvPr>
            <p:extLst>
              <p:ext uri="{D42A27DB-BD31-4B8C-83A1-F6EECF244321}">
                <p14:modId xmlns:p14="http://schemas.microsoft.com/office/powerpoint/2010/main" val="1579011935"/>
              </p:ext>
            </p:extLst>
          </p:nvPr>
        </p:nvGraphicFramePr>
        <p:xfrm>
          <a:off x="8321040" y="548640"/>
          <a:ext cx="3657600" cy="914400"/>
        </p:xfrm>
        <a:graphic>
          <a:graphicData uri="http://schemas.openxmlformats.org/drawingml/2006/table">
            <a:tbl>
              <a:tblPr/>
              <a:tblGrid>
                <a:gridCol w="3657600"/>
              </a:tblGrid>
              <a:tr h="0">
                <a:tc>
                  <a:txBody>
                    <a:bodyPr/>
                    <a:lstStyle/>
                    <a:p>
                      <a:pPr/>
                      <a:r>
                        <a:rPr lang="en-US" sz="1200" dirty="0" smtClean="0">
                          <a:solidFill>
                            <a:srgbClr val="000000"/>
                          </a:solidFill>
                        </a:rPr>
                        <a:t>Lorem ipsum dolor sit amet, consectetur adipiscing elit. Proin condimentum dignissim velit vel luctu</a:t>
                      </a:r>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r>
              <a:tr h="0">
                <a:tc>
                  <a:txBody>
                    <a:bodyPr/>
                    <a:lstStyle/>
                    <a:p>
                      <a:pPr/>
                      <a:r>
                        <a:rPr lang="en-US" sz="1200" dirty="0" smtClean="0">
                          <a:solidFill>
                            <a:srgbClr val="000000"/>
                          </a:solidFill>
                        </a:rPr>
                        <a:t>s. Donec feugiat ipsum quis tempus blandit. Donec mattis mauris vel est dictum interdum. Pellentesqu</a:t>
                      </a:r>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r>
              <a:tr h="0">
                <a:tc>
                  <a:txBody>
                    <a:bodyPr/>
                    <a:lstStyle/>
                    <a:p>
                      <a:pPr/>
                      <a:r>
                        <a:rPr lang="en-US" sz="1200" dirty="0" smtClean="0">
                          <a:solidFill>
                            <a:srgbClr val="000000"/>
                          </a:solidFill>
                        </a:rPr>
                        <a:t>e imperdiet nibh vitae porta ornare. Fusce non nisl lacus. Curabitur ut mattis dui. Ut pulvinar urna velit, vitae aliquam neque pulvinar eu. Fusce eget tellus eu lorem finibus mattis. Nunc blandit con</a:t>
                      </a:r>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r>
              <a:tr h="0">
                <a:tc>
                  <a:txBody>
                    <a:bodyPr/>
                    <a:lstStyle/>
                    <a:p>
                      <a:pPr/>
                      <a:r>
                        <a:rPr lang="en-US" sz="1200" dirty="0" smtClean="0">
                          <a:solidFill>
                            <a:srgbClr val="000000"/>
                          </a:solidFill>
                        </a:rPr>
                        <a:t>velit, vitae aliquam neque pulvinar eu. Fusce eget tellus eu lorem finibus mattis. Nunc blandit consequat arcu. Ut sed pharetra tortor, nec finibus ipsum. 	Pellentesque a est vitae ligula imperdiet rhoncus. Ut quis hendrerit tellus. Phasellus non malesuada mi. Suspendisse ullamcorper tristique odio</a:t>
                      </a:r>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r>
              <a:tr h="0">
                <a:tc>
                  <a:txBody>
                    <a:bodyPr/>
                    <a:lstStyle/>
                    <a:p>
                      <a:pPr/>
                      <a:r>
                        <a:rPr lang="en-US" sz="1200" dirty="0" smtClean="0">
                          <a:solidFill>
                            <a:srgbClr val="000000"/>
                          </a:solidFill>
                        </a:rPr>
                        <a:t>sequat arcu. Ut sed pharetra tortor, nec finibus ipsum. 	Pellentesque a est vitae ligula imperdiet rhoncus. Ut quis hendrerit tellus. Phasellus non malesuada mi. Suspendisse ullamcorper </a:t>
                      </a:r>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r>
            </a:tbl>
          </a:graphicData>
        </a:graphic>
      </p:graphicFrame>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name="Slide 39">
    <p:spTree>
      <p:nvGrpSpPr>
        <p:cNvPr id="1" name=""/>
        <p:cNvGrpSpPr/>
        <p:nvPr/>
      </p:nvGrpSpPr>
      <p:grpSpPr>
        <a:xfrm>
          <a:off x="0" y="0"/>
          <a:ext cx="0" cy="0"/>
          <a:chOff x="0" y="0"/>
          <a:chExt cx="0" cy="0"/>
        </a:xfrm>
      </p:grpSpPr>
      <p:graphicFrame>
        <p:nvGraphicFramePr>
          <p:cNvPr id="40" name="Table 39"/>
          <p:cNvGraphicFramePr>
            <a:graphicFrameLocks noGrp="1"/>
          </p:cNvGraphicFramePr>
          <p:nvPr>
            <p:extLst>
              <p:ext uri="{D42A27DB-BD31-4B8C-83A1-F6EECF244321}">
                <p14:modId xmlns:p14="http://schemas.microsoft.com/office/powerpoint/2010/main" val="1579011935"/>
              </p:ext>
            </p:extLst>
          </p:nvPr>
        </p:nvGraphicFramePr>
        <p:xfrm>
          <a:off x="457200" y="457200"/>
          <a:ext cx="3657600" cy="914400"/>
        </p:xfrm>
        <a:graphic>
          <a:graphicData uri="http://schemas.openxmlformats.org/drawingml/2006/table">
            <a:tbl>
              <a:tblPr/>
              <a:tblGrid>
                <a:gridCol w="3657600"/>
              </a:tblGrid>
              <a:tr h="0">
                <a:tc>
                  <a:txBody>
                    <a:bodyPr/>
                    <a:lstStyle/>
                    <a:p>
                      <a:pPr/>
                      <a:r>
                        <a:rPr lang="en-US" sz="1200" dirty="0" smtClean="0">
                          <a:solidFill>
                            <a:srgbClr val="000000"/>
                          </a:solidFill>
                        </a:rPr>
                        <a:t>honcus. Ut quis hendrerit tellus. Phasellus non malesuada mi. Suspendisse ullamcorper tristique odio fermentum elementum. Phasellus mattis mollis mauris, non mattis ligula dapibus quis. Quisque pretium metus massa. 	Curabitur condimentum consequat felis, id rutrum velit cursus vel. Proin nulla est, posuere in velit at, faucibus dignissim diam. Quisque quis erat euismod, malesuada erat eu, congue nisi. Ut risus lectus, auctor at libero sit amet, accumsan ultricies est. Donec eget iaculis enim. Nu</a:t>
                      </a:r>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r>
              <a:tr h="0">
                <a:tc>
                  <a:txBody>
                    <a:bodyPr/>
                    <a:lstStyle/>
                    <a:p>
                      <a:pPr/>
                      <a:r>
                        <a:rPr lang="en-US" sz="1200" dirty="0" smtClean="0">
                          <a:solidFill>
                            <a:srgbClr val="000000"/>
                          </a:solidFill>
                        </a:rPr>
                        <a:t>fermentum elementum. Phasellus mattis mollis mauris, non mattis ligula dapibus quis. Quisque pretium metus massa. 	Curabitur condimentum consequat felis, id rutrum velit cursus vel. Proin nulla est, posuere in velit at, faucibus dignissim diam. Quisque quis erat euismod, malesuada erat eu, congue nisi. Ut risus lectus, auctor at libero sit amet, accumsan ultricies est. Donec eget iaculis enim. Nunc ac egestas tellus, nec efficitur magna. 	Sed nec nisl ut augue laoreet sollicitudin vitae nec quam. Vestibulum pretium nisl bibendum, tempor velit eu, semper velit. Nulla facilisi. Aenean quis puru</a:t>
                      </a:r>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r>
              <a:tr h="0">
                <a:tc>
                  <a:txBody>
                    <a:bodyPr/>
                    <a:lstStyle/>
                    <a:p>
                      <a:pPr/>
                      <a:r>
                        <a:rPr lang="en-US" sz="1200" dirty="0" smtClean="0">
                          <a:solidFill>
                            <a:srgbClr val="000000"/>
                          </a:solidFill>
                        </a:rPr>
                        <a:t>m metus massa. 	Curabitur condimentum consequat felis, id rutrum velit cursus vel. Proin nulla est, posuere in velit at, faucibus dignissim diam. </a:t>
                      </a:r>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r>
            </a:tbl>
          </a:graphicData>
        </a:graphic>
      </p:graphicFrame>
      <p:graphicFrame>
        <p:nvGraphicFramePr>
          <p:cNvPr id="79" name="Table 78"/>
          <p:cNvGraphicFramePr>
            <a:graphicFrameLocks noGrp="1"/>
          </p:cNvGraphicFramePr>
          <p:nvPr>
            <p:extLst>
              <p:ext uri="{D42A27DB-BD31-4B8C-83A1-F6EECF244321}">
                <p14:modId xmlns:p14="http://schemas.microsoft.com/office/powerpoint/2010/main" val="1579011935"/>
              </p:ext>
            </p:extLst>
          </p:nvPr>
        </p:nvGraphicFramePr>
        <p:xfrm>
          <a:off x="4343400" y="457200"/>
          <a:ext cx="3657600" cy="914400"/>
        </p:xfrm>
        <a:graphic>
          <a:graphicData uri="http://schemas.openxmlformats.org/drawingml/2006/table">
            <a:tbl>
              <a:tblPr/>
              <a:tblGrid>
                <a:gridCol w="3657600"/>
              </a:tblGrid>
              <a:tr h="0">
                <a:tc>
                  <a:txBody>
                    <a:bodyPr/>
                    <a:lstStyle/>
                    <a:p>
                      <a:pPr/>
                      <a:r>
                        <a:rPr lang="en-US" sz="1200" dirty="0" smtClean="0">
                          <a:solidFill>
                            <a:srgbClr val="000000"/>
                          </a:solidFill>
                        </a:rPr>
                        <a:t>felis, id rutrum velit cursus vel. Proin nulla est, posuere in velit at, faucibus dignissim diam. Quisque quis erat euismod, malesuada erat eu, congue nisi. Ut risus lectus, auctor at libero sit amet, accumsan ultricies est. Donec eget iaculis enim. Nu</a:t>
                      </a:r>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r>
              <a:tr h="0">
                <a:tc>
                  <a:txBody>
                    <a:bodyPr/>
                    <a:lstStyle/>
                    <a:p>
                      <a:pPr/>
                      <a:r>
                        <a:rPr lang="en-US" sz="1200" dirty="0" smtClean="0">
                          <a:solidFill>
                            <a:srgbClr val="000000"/>
                          </a:solidFill>
                        </a:rPr>
                        <a:t>fermentum elementum. Phasellus mattis mollis mauris, non mattis ligula dapibus quis. Quisque pretium metus massa. 	Curabitur condimentum consequat felis, id rutrum velit cursus vel. Proin nulla est, posuere in velit at, faucibus dignissim diam. Quisque quis erat euismod, malesuada erat eu, congue nisi. Ut risus lectus, auctor at libero sit amet, accumsan ultricies est. Donec eget iaculis enim. Nunc ac egestas tellus, nec efficitur magna. 	Sed nec nisl ut augue laoreet sollicitudin vitae nec quam. Vestibulum pretium nisl bibendum, tempor velit eu, semper velit. Nulla facilisi. Aenean quis puru</a:t>
                      </a:r>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r>
              <a:tr h="0">
                <a:tc>
                  <a:txBody>
                    <a:bodyPr/>
                    <a:lstStyle/>
                    <a:p>
                      <a:pPr/>
                      <a:r>
                        <a:rPr lang="en-US" sz="1200" dirty="0" smtClean="0">
                          <a:solidFill>
                            <a:srgbClr val="000000"/>
                          </a:solidFill>
                        </a:rPr>
                        <a:t>m metus massa. 	Curabitur condimentum consequat felis, id rutrum velit cursus vel. Proin nulla est, posuere in velit at, faucibus dignissim diam. Quisque quis erat euismod, malesuada erat eu, congue nisi. Ut risus lectus, auctor at libero sit amet, accumsan ultricies est. Donec eget iaculis enim. Nunc ac egestas tellus, nec efficitur magna. 	Sed nec nisl ut augue laoreet sollicitudin vitae nec quam. Vestibulum pretium nisl bibendum, tempor velit eu, semper velit. Nulla facilisi. Aenean quis purus sagittis, dapibus nibh eget, ornare nunc. Donec posuere erat quis ipsum facilisis, quis porttitor dui cursus. Etiam convallis arcu sapien, vitae placerat diam molestie sit </a:t>
                      </a:r>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r>
            </a:tbl>
          </a:graphicData>
        </a:graphic>
      </p:graphicFrame>
      <p:graphicFrame>
        <p:nvGraphicFramePr>
          <p:cNvPr id="118" name="Table 117"/>
          <p:cNvGraphicFramePr>
            <a:graphicFrameLocks noGrp="1"/>
          </p:cNvGraphicFramePr>
          <p:nvPr>
            <p:extLst>
              <p:ext uri="{D42A27DB-BD31-4B8C-83A1-F6EECF244321}">
                <p14:modId xmlns:p14="http://schemas.microsoft.com/office/powerpoint/2010/main" val="1579011935"/>
              </p:ext>
            </p:extLst>
          </p:nvPr>
        </p:nvGraphicFramePr>
        <p:xfrm>
          <a:off x="8321040" y="457200"/>
          <a:ext cx="3657600" cy="914400"/>
        </p:xfrm>
        <a:graphic>
          <a:graphicData uri="http://schemas.openxmlformats.org/drawingml/2006/table">
            <a:tbl>
              <a:tblPr/>
              <a:tblGrid>
                <a:gridCol w="3657600"/>
              </a:tblGrid>
              <a:tr h="0">
                <a:tc>
                  <a:txBody>
                    <a:bodyPr/>
                    <a:lstStyle/>
                    <a:p>
                      <a:pPr/>
                      <a:r>
                        <a:rPr lang="en-US" sz="1200" dirty="0" smtClean="0">
                          <a:solidFill>
                            <a:srgbClr val="000000"/>
                          </a:solidFill>
                        </a:rPr>
                        <a:t>tristique odio fermentum elementum. Phasellus mattis mollis mauris, non mattis ligula dapibus quis. Quisque pretium metus massa. 	Curabitur condimentum consequat felis, id rutrum velit cursus vel. Proin nulla est,</a:t>
                      </a:r>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r>
              <a:tr h="0">
                <a:tc>
                  <a:txBody>
                    <a:bodyPr/>
                    <a:lstStyle/>
                    <a:p>
                      <a:pPr/>
                      <a:r>
                        <a:rPr lang="en-US" sz="1200" dirty="0" smtClean="0">
                          <a:solidFill>
                            <a:srgbClr val="000000"/>
                          </a:solidFill>
                        </a:rPr>
                        <a:t>honcus. Ut quis hendrerit tellus. Phasellus non malesuada mi. Suspendisse ullamcorper tristique odio fermentum elementum. Phasellus mattis mollis mauris, non mattis ligula dapibus quis. Quisque pretium metus massa. 	Curabitur condimentum consequat felis, id rutrum velit cursus vel. Proin nulla est, posuere in velit at, faucibus dignissim diam. Quisque quis erat euismod, malesuada erat eu, congue nisi. Ut risus lectus, auctor at libero sit amet, accumsan ultricies est. Donec eget iaculis enim. Nu</a:t>
                      </a:r>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r>
              <a:tr h="0">
                <a:tc>
                  <a:txBody>
                    <a:bodyPr/>
                    <a:lstStyle/>
                    <a:p>
                      <a:pPr/>
                      <a:r>
                        <a:rPr lang="en-US" sz="1200" dirty="0" smtClean="0">
                          <a:solidFill>
                            <a:srgbClr val="000000"/>
                          </a:solidFill>
                        </a:rPr>
                        <a:t>fermentum elementum. Phasellus mattis mollis mauris, non mattis ligula dapibus quis. Quisque pretium metus massa. 	Curabitur condimentum consequat felis, id rutrum velit cursus vel. Proin nulla est, posuere in velit at, faucibus dignissim diam. Quisque quis </a:t>
                      </a:r>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r>
            </a:tbl>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1579011935"/>
              </p:ext>
            </p:extLst>
          </p:nvPr>
        </p:nvGraphicFramePr>
        <p:xfrm>
          <a:off x="457200" y="118872"/>
          <a:ext cx="11430000" cy="914400"/>
        </p:xfrm>
        <a:graphic>
          <a:graphicData uri="http://schemas.openxmlformats.org/drawingml/2006/table">
            <a:tbl>
              <a:tblPr/>
              <a:tblGrid>
                <a:gridCol w="11430000"/>
              </a:tblGrid>
              <a:tr h="0">
                <a:tc>
                  <a:txBody>
                    <a:bodyPr/>
                    <a:lstStyle/>
                    <a:p>
                      <a:pPr/>
                      <a:r>
                        <a:rPr lang="en-US" sz="1200" dirty="0" smtClean="0">
                          <a:solidFill>
                            <a:srgbClr val="9F9F9F"/>
                          </a:solidFill>
                        </a:rPr>
                        <a:t>Text Examples: Scheme Colors</a:t>
                      </a:r>
                    </a:p>
                  </a:txBody>
                  <a:tcPr marL="38100" marR="38100" marT="38100" marB="38100">
                    <a:lnL w="0">
                      <a:miter lim="400000"/>
                    </a:lnL>
                    <a:lnR w="0">
                      <a:miter lim="400000"/>
                    </a:lnR>
                    <a:lnT w="0">
                      <a:miter lim="400000"/>
                    </a:lnT>
                    <a:lnB w="12700" cap="flat" cmpd="sng" algn="ctr">
                      <a:solidFill>
                        <a:srgbClr val="CFCFCF"/>
                      </a:solidFill>
                    </a:lnB>
                  </a:tcPr>
                </a:tc>
              </a:tr>
            </a:tbl>
          </a:graphicData>
        </a:graphic>
      </p:graphicFrame>
      <p:sp>
        <p:nvSpPr>
          <p:cNvPr id="3" name="Object 2"/>
          <p:cNvSpPr/>
          <p:nvPr/>
        </p:nvSpPr>
        <p:spPr>
          <a:xfrm>
            <a:off x="457200" y="640080"/>
            <a:ext cx="5486400" cy="1828800"/>
          </a:xfrm>
          <a:prstGeom prst="rect">
            <a:avLst/>
          </a:prstGeom>
          <a:solidFill>
            <a:schemeClr val="bg2"/>
          </a:solidFill>
        </p:spPr>
        <p:txBody>
          <a:bodyPr wrap="square" rtlCol="0" anchor="ctr"/>
          <a:lstStyle/>
          <a:p>
            <a:pPr/>
            <a:r>
              <a:rPr lang="en-US" dirty="0" smtClean="0">
                <a:solidFill>
                  <a:schemeClr val="tx1"/>
                </a:solidFill>
              </a:rPr>
              <a:t>TEXT1 / BACKGROUND2</a:t>
            </a:r>
          </a:p>
        </p:txBody>
      </p:sp>
      <p:sp>
        <p:nvSpPr>
          <p:cNvPr id="4" name="Object 3"/>
          <p:cNvSpPr/>
          <p:nvPr/>
        </p:nvSpPr>
        <p:spPr>
          <a:xfrm>
            <a:off x="6400800" y="640080"/>
            <a:ext cx="5486400" cy="1828800"/>
          </a:xfrm>
          <a:prstGeom prst="rect">
            <a:avLst/>
          </a:prstGeom>
          <a:solidFill>
            <a:schemeClr val="bg1"/>
          </a:solidFill>
        </p:spPr>
        <p:txBody>
          <a:bodyPr wrap="square" rtlCol="0" anchor="ctr"/>
          <a:lstStyle/>
          <a:p>
            <a:pPr/>
            <a:r>
              <a:rPr lang="en-US" dirty="0" smtClean="0">
                <a:solidFill>
                  <a:schemeClr val="tx2"/>
                </a:solidFill>
              </a:rPr>
              <a:t>TEXT2 / BACKGROUND1</a:t>
            </a:r>
          </a:p>
        </p:txBody>
      </p:sp>
      <p:sp>
        <p:nvSpPr>
          <p:cNvPr id="5" name="Object 4"/>
          <p:cNvSpPr/>
          <p:nvPr/>
        </p:nvSpPr>
        <p:spPr>
          <a:xfrm>
            <a:off x="457200" y="2971800"/>
            <a:ext cx="5486400" cy="914400"/>
          </a:xfrm>
          <a:prstGeom prst="rect">
            <a:avLst/>
          </a:prstGeom>
          <a:solidFill>
            <a:schemeClr val="accent1"/>
          </a:solidFill>
        </p:spPr>
        <p:txBody>
          <a:bodyPr wrap="square" rtlCol="0" anchor="ctr"/>
          <a:lstStyle/>
          <a:p>
            <a:pPr/>
            <a:r>
              <a:rPr lang="en-US" dirty="0" smtClean="0">
                <a:solidFill>
                  <a:srgbClr val="FFFFFF"/>
                </a:solidFill>
              </a:rPr>
              <a:t>ACCENT1</a:t>
            </a:r>
          </a:p>
        </p:txBody>
      </p:sp>
      <p:sp>
        <p:nvSpPr>
          <p:cNvPr id="6" name="Object 5"/>
          <p:cNvSpPr/>
          <p:nvPr/>
        </p:nvSpPr>
        <p:spPr>
          <a:xfrm>
            <a:off x="6400800" y="2971800"/>
            <a:ext cx="5486400" cy="914400"/>
          </a:xfrm>
          <a:prstGeom prst="rect">
            <a:avLst/>
          </a:prstGeom>
          <a:solidFill>
            <a:schemeClr val="accent2"/>
          </a:solidFill>
        </p:spPr>
        <p:txBody>
          <a:bodyPr wrap="square" rtlCol="0" anchor="ctr"/>
          <a:lstStyle/>
          <a:p>
            <a:pPr/>
            <a:r>
              <a:rPr lang="en-US" dirty="0" smtClean="0">
                <a:solidFill>
                  <a:srgbClr val="FFFFFF"/>
                </a:solidFill>
              </a:rPr>
              <a:t>ACCENT2</a:t>
            </a:r>
          </a:p>
        </p:txBody>
      </p:sp>
      <p:sp>
        <p:nvSpPr>
          <p:cNvPr id="7" name="Object 6"/>
          <p:cNvSpPr/>
          <p:nvPr/>
        </p:nvSpPr>
        <p:spPr>
          <a:xfrm>
            <a:off x="457200" y="4297680"/>
            <a:ext cx="5486400" cy="914400"/>
          </a:xfrm>
          <a:prstGeom prst="rect">
            <a:avLst/>
          </a:prstGeom>
          <a:solidFill>
            <a:schemeClr val="accent3"/>
          </a:solidFill>
        </p:spPr>
        <p:txBody>
          <a:bodyPr wrap="square" rtlCol="0" anchor="ctr"/>
          <a:lstStyle/>
          <a:p>
            <a:pPr/>
            <a:r>
              <a:rPr lang="en-US" dirty="0" smtClean="0">
                <a:solidFill>
                  <a:srgbClr val="FFFFFF"/>
                </a:solidFill>
              </a:rPr>
              <a:t>ACCENT3</a:t>
            </a:r>
          </a:p>
        </p:txBody>
      </p:sp>
      <p:sp>
        <p:nvSpPr>
          <p:cNvPr id="8" name="Object 7"/>
          <p:cNvSpPr/>
          <p:nvPr/>
        </p:nvSpPr>
        <p:spPr>
          <a:xfrm>
            <a:off x="6400800" y="4297680"/>
            <a:ext cx="5486400" cy="914400"/>
          </a:xfrm>
          <a:prstGeom prst="rect">
            <a:avLst/>
          </a:prstGeom>
          <a:solidFill>
            <a:schemeClr val="accent4"/>
          </a:solidFill>
        </p:spPr>
        <p:txBody>
          <a:bodyPr wrap="square" rtlCol="0" anchor="ctr"/>
          <a:lstStyle/>
          <a:p>
            <a:pPr/>
            <a:r>
              <a:rPr lang="en-US" dirty="0" smtClean="0">
                <a:solidFill>
                  <a:srgbClr val="FFFFFF"/>
                </a:solidFill>
              </a:rPr>
              <a:t>ACCENT4</a:t>
            </a:r>
          </a:p>
        </p:txBody>
      </p:sp>
      <p:sp>
        <p:nvSpPr>
          <p:cNvPr id="9" name="Object 8"/>
          <p:cNvSpPr/>
          <p:nvPr/>
        </p:nvSpPr>
        <p:spPr>
          <a:xfrm>
            <a:off x="457200" y="5623560"/>
            <a:ext cx="5486400" cy="914400"/>
          </a:xfrm>
          <a:prstGeom prst="rect">
            <a:avLst/>
          </a:prstGeom>
          <a:solidFill>
            <a:schemeClr val="accent5"/>
          </a:solidFill>
        </p:spPr>
        <p:txBody>
          <a:bodyPr wrap="square" rtlCol="0" anchor="ctr"/>
          <a:lstStyle/>
          <a:p>
            <a:pPr/>
            <a:r>
              <a:rPr lang="en-US" dirty="0" smtClean="0">
                <a:solidFill>
                  <a:srgbClr val="FFFFFF"/>
                </a:solidFill>
              </a:rPr>
              <a:t>ACCENT5</a:t>
            </a:r>
          </a:p>
        </p:txBody>
      </p:sp>
      <p:sp>
        <p:nvSpPr>
          <p:cNvPr id="10" name="Object 9"/>
          <p:cNvSpPr/>
          <p:nvPr/>
        </p:nvSpPr>
        <p:spPr>
          <a:xfrm>
            <a:off x="6400800" y="5623560"/>
            <a:ext cx="5486400" cy="914400"/>
          </a:xfrm>
          <a:prstGeom prst="rect">
            <a:avLst/>
          </a:prstGeom>
          <a:solidFill>
            <a:schemeClr val="accent6"/>
          </a:solidFill>
        </p:spPr>
        <p:txBody>
          <a:bodyPr wrap="square" rtlCol="0" anchor="ctr"/>
          <a:lstStyle/>
          <a:p>
            <a:pPr/>
            <a:r>
              <a:rPr lang="en-US" dirty="0" smtClean="0">
                <a:solidFill>
                  <a:srgbClr val="FFFFFF"/>
                </a:solidFill>
              </a:rPr>
              <a:t>ACCENT6</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name="Slide 40">
    <p:spTree>
      <p:nvGrpSpPr>
        <p:cNvPr id="1" name=""/>
        <p:cNvGrpSpPr/>
        <p:nvPr/>
      </p:nvGrpSpPr>
      <p:grpSpPr>
        <a:xfrm>
          <a:off x="0" y="0"/>
          <a:ext cx="0" cy="0"/>
          <a:chOff x="0" y="0"/>
          <a:chExt cx="0" cy="0"/>
        </a:xfrm>
      </p:grpSpPr>
      <p:graphicFrame>
        <p:nvGraphicFramePr>
          <p:cNvPr id="41" name="Table 40"/>
          <p:cNvGraphicFramePr>
            <a:graphicFrameLocks noGrp="1"/>
          </p:cNvGraphicFramePr>
          <p:nvPr>
            <p:extLst>
              <p:ext uri="{D42A27DB-BD31-4B8C-83A1-F6EECF244321}">
                <p14:modId xmlns:p14="http://schemas.microsoft.com/office/powerpoint/2010/main" val="1579011935"/>
              </p:ext>
            </p:extLst>
          </p:nvPr>
        </p:nvGraphicFramePr>
        <p:xfrm>
          <a:off x="457200" y="457200"/>
          <a:ext cx="3657600" cy="914400"/>
        </p:xfrm>
        <a:graphic>
          <a:graphicData uri="http://schemas.openxmlformats.org/drawingml/2006/table">
            <a:tbl>
              <a:tblPr/>
              <a:tblGrid>
                <a:gridCol w="3657600"/>
              </a:tblGrid>
              <a:tr h="0">
                <a:tc>
                  <a:txBody>
                    <a:bodyPr/>
                    <a:lstStyle/>
                    <a:p>
                      <a:pPr/>
                      <a:r>
                        <a:rPr lang="en-US" sz="1200" dirty="0" smtClean="0">
                          <a:solidFill>
                            <a:srgbClr val="000000"/>
                          </a:solidFill>
                        </a:rPr>
                        <a:t>Quisque quis erat euismod, malesuada erat eu, congue nisi. Ut risus lectus, auctor at libero sit amet, accumsan ultricies est. Donec eget iaculis enim. Nunc ac egestas tellus, nec efficitur magna. 	Sed nec nisl ut augue laoreet sollicitudin vitae nec quam. Vestibulum pretium nisl bibendum, tempor velit eu, semper velit. Nulla facilisi. Aenean quis purus sagittis, dapibus nibh eget, ornare nunc. Donec posuere erat quis ipsum facilisis, quis porttitor dui cursus. Etiam convallis arcu sapien, vitae placerat diam molestie sit amet. Vivamus sapien augue</a:t>
                      </a:r>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r>
              <a:tr h="0">
                <a:tc>
                  <a:txBody>
                    <a:bodyPr/>
                    <a:lstStyle/>
                    <a:p>
                      <a:pPr/>
                      <a:r>
                        <a:rPr lang="en-US" sz="1200" dirty="0" smtClean="0">
                          <a:solidFill>
                            <a:srgbClr val="000000"/>
                          </a:solidFill>
                        </a:rPr>
                        <a:t>posuere in velit at, faucibus dignissim diam. Quisque quis erat euismod, malesuada erat eu, congue nisi. Ut risus lectus, auctor at libero sit amet, accumsan ultricies est. Donec eget iaculis enim. Nunc ac egestas tellus, nec efficitur magna. 	Sed nec nisl ut augue laoreet sollicitudin vitae nec quam. Vestibulum pretium nisl bibendum, tempor velit eu, semper velit. Nulla facilisi. Aenean quis purus sagittis, dapibus nibh eget, ornare nunc. Donec posuere erat quis ipsum facilisis, quis porttitor dui cursus. Etiam convallis arcu sapien, vitae placerat diam molestie sit amet. Vivamus sapien augue, porta sed tortor ut, molestie ornare nisl. Nullam sed mi turpis. Donec sed finibus risus. 	Nunc interdum semper mauris quis vehicula. </a:t>
                      </a:r>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r>
            </a:tbl>
          </a:graphicData>
        </a:graphic>
      </p:graphicFrame>
      <p:graphicFrame>
        <p:nvGraphicFramePr>
          <p:cNvPr id="81" name="Table 80"/>
          <p:cNvGraphicFramePr>
            <a:graphicFrameLocks noGrp="1"/>
          </p:cNvGraphicFramePr>
          <p:nvPr>
            <p:extLst>
              <p:ext uri="{D42A27DB-BD31-4B8C-83A1-F6EECF244321}">
                <p14:modId xmlns:p14="http://schemas.microsoft.com/office/powerpoint/2010/main" val="1579011935"/>
              </p:ext>
            </p:extLst>
          </p:nvPr>
        </p:nvGraphicFramePr>
        <p:xfrm>
          <a:off x="4343400" y="457200"/>
          <a:ext cx="3657600" cy="914400"/>
        </p:xfrm>
        <a:graphic>
          <a:graphicData uri="http://schemas.openxmlformats.org/drawingml/2006/table">
            <a:tbl>
              <a:tblPr/>
              <a:tblGrid>
                <a:gridCol w="3657600"/>
              </a:tblGrid>
              <a:tr h="0">
                <a:tc>
                  <a:txBody>
                    <a:bodyPr/>
                    <a:lstStyle/>
                    <a:p>
                      <a:pPr/>
                      <a:r>
                        <a:rPr lang="en-US" sz="1200" dirty="0" smtClean="0">
                          <a:solidFill>
                            <a:srgbClr val="000000"/>
                          </a:solidFill>
                        </a:rPr>
                        <a:t>amet. Vivamus sapien augue</a:t>
                      </a:r>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r>
              <a:tr h="0">
                <a:tc>
                  <a:txBody>
                    <a:bodyPr/>
                    <a:lstStyle/>
                    <a:p>
                      <a:pPr/>
                      <a:r>
                        <a:rPr lang="en-US" sz="1200" dirty="0" smtClean="0">
                          <a:solidFill>
                            <a:srgbClr val="000000"/>
                          </a:solidFill>
                        </a:rPr>
                        <a:t>posuere in velit at, faucibus dignissim diam. Quisque quis erat euismod, malesuada erat eu, congue nisi. Ut risus lectus, auctor at libero sit amet, accumsan ultricies est. Donec eget iaculis enim. Nunc ac egestas tellus, nec efficitur magna. 	Sed nec nisl ut augue laoreet sollicitudin vitae nec quam. Vestibulum pretium nisl bibendum, tempor velit eu, semper velit. Nulla facilisi. Aenean quis purus sagittis, dapibus nibh eget, ornare nunc. Donec posuere erat quis ipsum facilisis, quis porttitor dui cursus. Etiam convallis arcu sapien, vitae placerat diam molestie sit amet. Vivamus sapien augue, porta sed tortor ut, molestie ornare nisl. Nullam sed mi turpis. Donec sed finibus risus. 	Nunc interdum semper mauris quis vehicula. Phasellus in nisl faucibus, pellentesque massa vel, faucibus urn</a:t>
                      </a:r>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r>
              <a:tr h="0">
                <a:tc>
                  <a:txBody>
                    <a:bodyPr/>
                    <a:lstStyle/>
                    <a:p>
                      <a:pPr/>
                      <a:r>
                        <a:rPr lang="en-US" sz="1200" dirty="0" smtClean="0">
                          <a:solidFill>
                            <a:srgbClr val="000000"/>
                          </a:solidFill>
                        </a:rPr>
                        <a:t>isi. Ut risus lectus, auctor at libero sit amet, accumsan ultricies est. Donec eget iaculis enim. Nunc ac egestas tellus, nec efficitur magna. 	Sed nec nisl ut augue laoreet sollicitudin vitae nec quam. Vestibulum pretium nisl bibendum, tempor velit eu, semper velit. Nulla facilisi. Aenean quis purus sagittis, dapibus nibh eget, ornare nunc. Donec posuere erat quis ipsum facilisis, quis porttitor dui cursus. Etiam convallis arcu sapien, vitae placerat diam molestie sit amet. Vivamus sapien augue, porta sed tortor ut, molestie ornare nisl. Nullam sed mi turpis. Donec sed finibus risus. 	Nunc interdum semper mauris quis vehicula. Phasellus in nisl faucibus, pellentesque massa vel, faucibus urna. Proin sed </a:t>
                      </a:r>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r>
            </a:tbl>
          </a:graphicData>
        </a:graphic>
      </p:graphicFrame>
      <p:graphicFrame>
        <p:nvGraphicFramePr>
          <p:cNvPr id="121" name="Table 120"/>
          <p:cNvGraphicFramePr>
            <a:graphicFrameLocks noGrp="1"/>
          </p:cNvGraphicFramePr>
          <p:nvPr>
            <p:extLst>
              <p:ext uri="{D42A27DB-BD31-4B8C-83A1-F6EECF244321}">
                <p14:modId xmlns:p14="http://schemas.microsoft.com/office/powerpoint/2010/main" val="1579011935"/>
              </p:ext>
            </p:extLst>
          </p:nvPr>
        </p:nvGraphicFramePr>
        <p:xfrm>
          <a:off x="8321040" y="457200"/>
          <a:ext cx="3657600" cy="914400"/>
        </p:xfrm>
        <a:graphic>
          <a:graphicData uri="http://schemas.openxmlformats.org/drawingml/2006/table">
            <a:tbl>
              <a:tblPr/>
              <a:tblGrid>
                <a:gridCol w="3657600"/>
              </a:tblGrid>
              <a:tr h="0">
                <a:tc>
                  <a:txBody>
                    <a:bodyPr/>
                    <a:lstStyle/>
                    <a:p>
                      <a:pPr/>
                      <a:r>
                        <a:rPr lang="en-US" sz="1200" dirty="0" smtClean="0">
                          <a:solidFill>
                            <a:srgbClr val="000000"/>
                          </a:solidFill>
                        </a:rPr>
                        <a:t>erat euismod, malesuada erat eu, congue nisi. Ut risus lectus, auctor at libero sit amet, accumsan ultricies est. Donec eget iaculis enim. Nunc ac egestas tellus, nec efficitur magna. 	Sed nec nisl ut augue laoreet sollicitudin vitae nec quam. Vestibulum pretium nisl bibendum, tempor velit eu, semper velit. Nulla facilisi. Aenean quis puru</a:t>
                      </a:r>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r>
              <a:tr h="0">
                <a:tc>
                  <a:txBody>
                    <a:bodyPr/>
                    <a:lstStyle/>
                    <a:p>
                      <a:pPr/>
                      <a:r>
                        <a:rPr lang="en-US" sz="1200" dirty="0" smtClean="0">
                          <a:solidFill>
                            <a:srgbClr val="000000"/>
                          </a:solidFill>
                        </a:rPr>
                        <a:t>m metus massa. 	Curabitur condimentum consequat felis, id rutrum velit cursus vel. Proin nulla est, posuere in velit at, faucibus dignissim diam. Quisque quis erat euismod, malesuada erat eu, congue nisi. Ut risus lectus, auctor at libero sit amet, accumsan ultricies est. Donec eget iaculis enim. Nunc ac egestas tellus, nec efficitur magna. 	Sed nec nisl ut augue laoreet sollicitudin vitae nec quam. Vestibulum pretium nisl bibendum, tempor velit eu, semper velit. Nulla facilisi. Aenean quis purus sagittis, dapibus nibh eget, ornare nunc. Donec posuere erat quis ipsum facilisis, quis porttitor dui cursus. Etiam convallis arcu sapien, vitae placerat diam molestie sit amet. </a:t>
                      </a:r>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r>
            </a:tbl>
          </a:graphicData>
        </a:graphic>
      </p:graphicFrame>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name="Slide 41">
    <p:spTree>
      <p:nvGrpSpPr>
        <p:cNvPr id="1" name=""/>
        <p:cNvGrpSpPr/>
        <p:nvPr/>
      </p:nvGrpSpPr>
      <p:grpSpPr>
        <a:xfrm>
          <a:off x="0" y="0"/>
          <a:ext cx="0" cy="0"/>
          <a:chOff x="0" y="0"/>
          <a:chExt cx="0" cy="0"/>
        </a:xfrm>
      </p:grpSpPr>
      <p:graphicFrame>
        <p:nvGraphicFramePr>
          <p:cNvPr id="42" name="Table 41"/>
          <p:cNvGraphicFramePr>
            <a:graphicFrameLocks noGrp="1"/>
          </p:cNvGraphicFramePr>
          <p:nvPr>
            <p:extLst>
              <p:ext uri="{D42A27DB-BD31-4B8C-83A1-F6EECF244321}">
                <p14:modId xmlns:p14="http://schemas.microsoft.com/office/powerpoint/2010/main" val="1579011935"/>
              </p:ext>
            </p:extLst>
          </p:nvPr>
        </p:nvGraphicFramePr>
        <p:xfrm>
          <a:off x="457200" y="457200"/>
          <a:ext cx="3657600" cy="914400"/>
        </p:xfrm>
        <a:graphic>
          <a:graphicData uri="http://schemas.openxmlformats.org/drawingml/2006/table">
            <a:tbl>
              <a:tblPr/>
              <a:tblGrid>
                <a:gridCol w="3657600"/>
              </a:tblGrid>
              <a:tr h="0">
                <a:tc>
                  <a:txBody>
                    <a:bodyPr/>
                    <a:lstStyle/>
                    <a:p>
                      <a:pPr/>
                      <a:r>
                        <a:rPr lang="en-US" sz="1200" dirty="0" smtClean="0">
                          <a:solidFill>
                            <a:srgbClr val="000000"/>
                          </a:solidFill>
                        </a:rPr>
                        <a:t>Phasellus in nisl faucibus, pellentesque massa vel, faucibus urn</a:t>
                      </a:r>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r>
              <a:tr h="0">
                <a:tc>
                  <a:txBody>
                    <a:bodyPr/>
                    <a:lstStyle/>
                    <a:p>
                      <a:pPr/>
                      <a:r>
                        <a:rPr lang="en-US" sz="1200" dirty="0" smtClean="0">
                          <a:solidFill>
                            <a:srgbClr val="000000"/>
                          </a:solidFill>
                        </a:rPr>
                        <a:t>isi. Ut risus lectus, auctor at libero sit amet, accumsan ultricies est. Donec eget iaculis enim. Nunc ac egestas tellus, nec efficitur magna. 	Sed nec nisl ut augue laoreet sollicitudin vitae nec quam. Vestibulum pretium nisl bibendum, tempor velit eu, semper velit. Nulla facilisi. Aenean quis purus sagittis, dapibus nibh eget, ornare nunc. Donec posuere erat quis ipsum facilisis, quis porttitor dui cursus. Etiam convallis arcu sapien, vitae placerat diam molestie sit amet. Vivamus sapien augue, porta sed tortor ut, molestie ornare nisl. Nullam sed mi turpis. Donec sed finibus risus. 	Nunc interdum semper mauris quis vehicula. Phasellus in nisl faucibus, pellentesque massa vel, faucibus urna. Proin sed tortor lorem. Curabitur eu nisi semper, placerat tellus sed, varius nulla. Etiam luctus ac purus nec aliquet. Phasellus nisl metus, dictum ultricies justo a, laoreet consectetur risus. Ve</a:t>
                      </a:r>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r>
            </a:tbl>
          </a:graphicData>
        </a:graphic>
      </p:graphicFrame>
      <p:graphicFrame>
        <p:nvGraphicFramePr>
          <p:cNvPr id="83" name="Table 82"/>
          <p:cNvGraphicFramePr>
            <a:graphicFrameLocks noGrp="1"/>
          </p:cNvGraphicFramePr>
          <p:nvPr>
            <p:extLst>
              <p:ext uri="{D42A27DB-BD31-4B8C-83A1-F6EECF244321}">
                <p14:modId xmlns:p14="http://schemas.microsoft.com/office/powerpoint/2010/main" val="1579011935"/>
              </p:ext>
            </p:extLst>
          </p:nvPr>
        </p:nvGraphicFramePr>
        <p:xfrm>
          <a:off x="4343400" y="457200"/>
          <a:ext cx="3657600" cy="914400"/>
        </p:xfrm>
        <a:graphic>
          <a:graphicData uri="http://schemas.openxmlformats.org/drawingml/2006/table">
            <a:tbl>
              <a:tblPr/>
              <a:tblGrid>
                <a:gridCol w="3657600"/>
              </a:tblGrid>
              <a:tr h="0">
                <a:tc>
                  <a:txBody>
                    <a:bodyPr/>
                    <a:lstStyle/>
                    <a:p>
                      <a:pPr/>
                      <a:r>
                        <a:rPr lang="en-US" sz="1200" dirty="0" smtClean="0">
                          <a:solidFill>
                            <a:srgbClr val="000000"/>
                          </a:solidFill>
                        </a:rPr>
                        <a:t>tortor lorem. Curabitur eu nisi semper, placerat tellus sed, varius nulla. Etiam luctus ac purus nec aliquet. Phasellus nisl metus, dictum ultricies justo a, laoreet consectetur risus. Ve</a:t>
                      </a:r>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r>
            </a:tbl>
          </a:graphicData>
        </a:graphic>
      </p:graphicFrame>
      <p:graphicFrame>
        <p:nvGraphicFramePr>
          <p:cNvPr id="124" name="Table 123"/>
          <p:cNvGraphicFramePr>
            <a:graphicFrameLocks noGrp="1"/>
          </p:cNvGraphicFramePr>
          <p:nvPr>
            <p:extLst>
              <p:ext uri="{D42A27DB-BD31-4B8C-83A1-F6EECF244321}">
                <p14:modId xmlns:p14="http://schemas.microsoft.com/office/powerpoint/2010/main" val="1579011935"/>
              </p:ext>
            </p:extLst>
          </p:nvPr>
        </p:nvGraphicFramePr>
        <p:xfrm>
          <a:off x="8321040" y="457200"/>
          <a:ext cx="3657600" cy="914400"/>
        </p:xfrm>
        <a:graphic>
          <a:graphicData uri="http://schemas.openxmlformats.org/drawingml/2006/table">
            <a:tbl>
              <a:tblPr/>
              <a:tblGrid>
                <a:gridCol w="3657600"/>
              </a:tblGrid>
              <a:tr h="0">
                <a:tc>
                  <a:txBody>
                    <a:bodyPr/>
                    <a:lstStyle/>
                    <a:p>
                      <a:pPr/>
                      <a:r>
                        <a:rPr lang="en-US" sz="1200" dirty="0" smtClean="0">
                          <a:solidFill>
                            <a:srgbClr val="000000"/>
                          </a:solidFill>
                        </a:rPr>
                        <a:t>Vivamus sapien augue</a:t>
                      </a:r>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r>
              <a:tr h="0">
                <a:tc>
                  <a:txBody>
                    <a:bodyPr/>
                    <a:lstStyle/>
                    <a:p>
                      <a:pPr/>
                      <a:r>
                        <a:rPr lang="en-US" sz="1200" dirty="0" smtClean="0">
                          <a:solidFill>
                            <a:srgbClr val="000000"/>
                          </a:solidFill>
                        </a:rPr>
                        <a:t>posuere in velit at, faucibus dignissim diam. Quisque quis erat euismod, malesuada erat eu, congue nisi. Ut risus lectus, auctor at libero sit amet, accumsan ultricies est. Donec eget iaculis enim. Nunc ac egestas tellus, nec efficitur magna. 	Sed nec nisl ut augue laoreet sollicitudin vitae nec quam. Vestibulum pretium nisl bibendum, tempor velit eu, semper velit. Nulla facilisi. Aenean quis purus sagittis, dapibus nibh eget, ornare nunc. Donec posuere erat quis ipsum facilisis, quis porttitor dui cursus. Etiam convallis arcu sapien, vitae placerat diam molestie sit amet. Vivamus sapien augue, porta sed tortor ut, molestie ornare nisl. Nullam sed mi turpis. Donec sed finibus risus. 	Nunc interdum semper mauris quis vehicula. Phasellus in nisl faucibus, pellentesque massa vel, faucibus urn</a:t>
                      </a:r>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r>
              <a:tr h="0">
                <a:tc>
                  <a:txBody>
                    <a:bodyPr/>
                    <a:lstStyle/>
                    <a:p>
                      <a:pPr/>
                      <a:r>
                        <a:rPr lang="en-US" sz="1200" dirty="0" smtClean="0">
                          <a:solidFill>
                            <a:srgbClr val="000000"/>
                          </a:solidFill>
                        </a:rPr>
                        <a:t>isi. Ut risus lectus, auctor at libero sit amet, accumsan ultricies est. Donec eget iaculis enim. Nunc ac egestas tellus, nec efficitur magna. 	Sed nec </a:t>
                      </a:r>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r>
            </a:tbl>
          </a:graphicData>
        </a:graphic>
      </p:graphicFrame>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name="Slide 42">
    <p:spTree>
      <p:nvGrpSpPr>
        <p:cNvPr id="1" name=""/>
        <p:cNvGrpSpPr/>
        <p:nvPr/>
      </p:nvGrpSpPr>
      <p:grpSpPr>
        <a:xfrm>
          <a:off x="0" y="0"/>
          <a:ext cx="0" cy="0"/>
          <a:chOff x="0" y="0"/>
          <a:chExt cx="0" cy="0"/>
        </a:xfrm>
      </p:grpSpPr>
      <p:graphicFrame>
        <p:nvGraphicFramePr>
          <p:cNvPr id="43" name="Table 42"/>
          <p:cNvGraphicFramePr>
            <a:graphicFrameLocks noGrp="1"/>
          </p:cNvGraphicFramePr>
          <p:nvPr>
            <p:extLst>
              <p:ext uri="{D42A27DB-BD31-4B8C-83A1-F6EECF244321}">
                <p14:modId xmlns:p14="http://schemas.microsoft.com/office/powerpoint/2010/main" val="1579011935"/>
              </p:ext>
            </p:extLst>
          </p:nvPr>
        </p:nvGraphicFramePr>
        <p:xfrm>
          <a:off x="8321040" y="457200"/>
          <a:ext cx="3657600" cy="914400"/>
        </p:xfrm>
        <a:graphic>
          <a:graphicData uri="http://schemas.openxmlformats.org/drawingml/2006/table">
            <a:tbl>
              <a:tblPr/>
              <a:tblGrid>
                <a:gridCol w="3657600"/>
              </a:tblGrid>
              <a:tr h="0">
                <a:tc>
                  <a:txBody>
                    <a:bodyPr/>
                    <a:lstStyle/>
                    <a:p>
                      <a:pPr/>
                      <a:r>
                        <a:rPr lang="en-US" sz="1200" dirty="0" smtClean="0">
                          <a:solidFill>
                            <a:srgbClr val="000000"/>
                          </a:solidFill>
                        </a:rPr>
                        <a:t>nisl ut augue laoreet sollicitudin vitae nec quam. Vestibulum pretium nisl bibendum, tempor velit eu, semper velit. Nulla facilisi. Aenean quis purus sagittis, dapibus nibh eget, ornare nunc. Donec posuere erat quis ipsum facilisis, quis porttitor dui cursus. Etiam convallis arcu sapien, vitae placerat diam molestie sit amet. Vivamus sapien augue, porta sed tortor ut, molestie ornare nisl. Nullam sed mi turpis. Donec sed finibus risus. 	Nunc interdum semper mauris quis vehicula. Phasellus in nisl faucibus, pellentesque massa vel, faucibus urna. Proin sed tortor lorem. Curabitur eu nisi semper, placerat tellus sed, varius nulla. Etiam luctus ac purus nec aliquet. Phasellus nisl metus, dictum ultricies justo a, laoreet consectetur risus. Ve</a:t>
                      </a:r>
                    </a:p>
                  </a:txBody>
                  <a:tcPr marL="63500" marR="63500" marT="63500" marB="63500">
                    <a:lnL w="12700" cap="flat" cmpd="sng" algn="ctr">
                      <a:solidFill>
                        <a:srgbClr val="CFCFCF"/>
                      </a:solidFill>
                    </a:lnL>
                    <a:lnR w="12700" cap="flat" cmpd="sng" algn="ctr">
                      <a:solidFill>
                        <a:srgbClr val="CFCFCF"/>
                      </a:solidFill>
                    </a:lnR>
                    <a:lnT w="12700" cap="flat" cmpd="sng" algn="ctr">
                      <a:solidFill>
                        <a:srgbClr val="CFCFCF"/>
                      </a:solidFill>
                    </a:lnT>
                    <a:lnB w="12700" cap="flat" cmpd="sng" algn="ctr">
                      <a:solidFill>
                        <a:srgbClr val="CFCFCF"/>
                      </a:solidFill>
                    </a:lnB>
                  </a:tcPr>
                </a:tc>
              </a:tr>
            </a:tbl>
          </a:graphicData>
        </a:graphic>
      </p:graphicFrame>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name="Slide 43">
    <p:spTree>
      <p:nvGrpSpPr>
        <p:cNvPr id="1" name=""/>
        <p:cNvGrpSpPr/>
        <p:nvPr/>
      </p:nvGrpSpPr>
      <p:grpSpPr>
        <a:xfrm>
          <a:off x="0" y="0"/>
          <a:ext cx="0" cy="0"/>
          <a:chOff x="0" y="0"/>
          <a:chExt cx="0" cy="0"/>
        </a:xfrm>
      </p:grpSpPr>
      <p:graphicFrame>
        <p:nvGraphicFramePr>
          <p:cNvPr id="44" name="Table 43"/>
          <p:cNvGraphicFramePr>
            <a:graphicFrameLocks noGrp="1"/>
          </p:cNvGraphicFramePr>
          <p:nvPr>
            <p:extLst>
              <p:ext uri="{D42A27DB-BD31-4B8C-83A1-F6EECF244321}">
                <p14:modId xmlns:p14="http://schemas.microsoft.com/office/powerpoint/2010/main" val="1579011935"/>
              </p:ext>
            </p:extLst>
          </p:nvPr>
        </p:nvGraphicFramePr>
        <p:xfrm>
          <a:off x="457200" y="118872"/>
          <a:ext cx="11430000" cy="914400"/>
        </p:xfrm>
        <a:graphic>
          <a:graphicData uri="http://schemas.openxmlformats.org/drawingml/2006/table">
            <a:tbl>
              <a:tblPr/>
              <a:tblGrid>
                <a:gridCol w="11430000"/>
              </a:tblGrid>
              <a:tr h="0">
                <a:tc>
                  <a:txBody>
                    <a:bodyPr/>
                    <a:lstStyle/>
                    <a:p>
                      <a:pPr/>
                      <a:r>
                        <a:rPr lang="en-US" sz="1200" dirty="0" smtClean="0">
                          <a:solidFill>
                            <a:srgbClr val="9F9F9F"/>
                          </a:solidFill>
                        </a:rPr>
                        <a:t>Image Examples: Misc Image Types</a:t>
                      </a:r>
                    </a:p>
                  </a:txBody>
                  <a:tcPr marL="38100" marR="38100" marT="38100" marB="38100">
                    <a:lnL w="0">
                      <a:miter lim="400000"/>
                    </a:lnL>
                    <a:lnR w="0">
                      <a:miter lim="400000"/>
                    </a:lnR>
                    <a:lnT w="0">
                      <a:miter lim="400000"/>
                    </a:lnT>
                    <a:lnB w="12700" cap="flat" cmpd="sng" algn="ctr">
                      <a:solidFill>
                        <a:srgbClr val="CFCFCF"/>
                      </a:solidFill>
                    </a:lnB>
                  </a:tcPr>
                </a:tc>
              </a:tr>
            </a:tbl>
          </a:graphicData>
        </a:graphic>
      </p:graphicFrame>
      <p:sp>
        <p:nvSpPr>
          <p:cNvPr id="3" name="Object 2"/>
          <p:cNvSpPr/>
          <p:nvPr/>
        </p:nvSpPr>
        <p:spPr>
          <a:xfrm>
            <a:off x="457200" y="548640"/>
            <a:ext cx="2286000" cy="365760"/>
          </a:xfrm>
          <a:prstGeom prst="rect">
            <a:avLst/>
          </a:prstGeom>
          <a:noFill/>
        </p:spPr>
        <p:txBody>
          <a:bodyPr wrap="square" rtlCol="0" anchor="ctr"/>
          <a:lstStyle/>
          <a:p>
            <a:pPr/>
            <a:r>
              <a:rPr lang="en-US" dirty="0" smtClean="0">
                <a:solidFill>
                  <a:srgbClr val="0088CC"/>
                </a:solidFill>
              </a:rPr>
              <a:t>Type: GIF</a:t>
            </a:r>
          </a:p>
        </p:txBody>
      </p:sp>
      <p:pic>
        <p:nvPicPr>
          <p:cNvPr id="4" name="Object 3" descr="images/cc_copyremix.gif">    </p:cNvPr>
          <p:cNvPicPr>
            <a:picLocks noChangeAspect="1"/>
          </p:cNvPicPr>
          <p:nvPr/>
        </p:nvPicPr>
        <p:blipFill>
          <a:blip r:embed="rId1" cstate="print"/>
          <a:stretch>
            <a:fillRect/>
          </a:stretch>
        </p:blipFill>
        <p:spPr>
          <a:xfrm>
            <a:off x="457200" y="914400"/>
            <a:ext cx="1097280" cy="1097280"/>
          </a:xfrm>
          <a:prstGeom prst="rect">
            <a:avLst/>
          </a:prstGeom>
        </p:spPr>
      </p:pic>
      <p:sp>
        <p:nvSpPr>
          <p:cNvPr id="5" name="Object 4"/>
          <p:cNvSpPr/>
          <p:nvPr/>
        </p:nvSpPr>
        <p:spPr>
          <a:xfrm>
            <a:off x="457200" y="2743200"/>
            <a:ext cx="2286000" cy="365760"/>
          </a:xfrm>
          <a:prstGeom prst="rect">
            <a:avLst/>
          </a:prstGeom>
          <a:noFill/>
        </p:spPr>
        <p:txBody>
          <a:bodyPr wrap="square" rtlCol="0" anchor="ctr"/>
          <a:lstStyle/>
          <a:p>
            <a:pPr/>
            <a:r>
              <a:rPr lang="en-US" dirty="0" smtClean="0">
                <a:solidFill>
                  <a:srgbClr val="0088CC"/>
                </a:solidFill>
              </a:rPr>
              <a:t>Type: JPG</a:t>
            </a:r>
          </a:p>
        </p:txBody>
      </p:sp>
      <p:pic>
        <p:nvPicPr>
          <p:cNvPr id="6" name="Object 5" descr="images/cc_logo.jpg">    </p:cNvPr>
          <p:cNvPicPr>
            <a:picLocks noChangeAspect="1"/>
          </p:cNvPicPr>
          <p:nvPr/>
        </p:nvPicPr>
        <p:blipFill>
          <a:blip r:embed="rId2" cstate="print"/>
          <a:stretch>
            <a:fillRect/>
          </a:stretch>
        </p:blipFill>
        <p:spPr>
          <a:xfrm>
            <a:off x="457200" y="3200400"/>
            <a:ext cx="4572000" cy="3383280"/>
          </a:xfrm>
          <a:prstGeom prst="rect">
            <a:avLst/>
          </a:prstGeom>
        </p:spPr>
      </p:pic>
      <p:sp>
        <p:nvSpPr>
          <p:cNvPr id="7" name="Object 6"/>
          <p:cNvSpPr/>
          <p:nvPr/>
        </p:nvSpPr>
        <p:spPr>
          <a:xfrm>
            <a:off x="6035040" y="2743200"/>
            <a:ext cx="2286000" cy="365760"/>
          </a:xfrm>
          <a:prstGeom prst="rect">
            <a:avLst/>
          </a:prstGeom>
          <a:noFill/>
        </p:spPr>
        <p:txBody>
          <a:bodyPr wrap="square" rtlCol="0" anchor="ctr"/>
          <a:lstStyle/>
          <a:p>
            <a:pPr/>
            <a:r>
              <a:rPr lang="en-US" dirty="0" smtClean="0">
                <a:solidFill>
                  <a:srgbClr val="0088CC"/>
                </a:solidFill>
              </a:rPr>
              <a:t>Type: PNG</a:t>
            </a:r>
          </a:p>
        </p:txBody>
      </p:sp>
      <p:pic>
        <p:nvPicPr>
          <p:cNvPr id="8" name="Object 7" descr="images/cc_license_comp.png">    </p:cNvPr>
          <p:cNvPicPr>
            <a:picLocks noChangeAspect="1"/>
          </p:cNvPicPr>
          <p:nvPr/>
        </p:nvPicPr>
        <p:blipFill>
          <a:blip r:embed="rId3" cstate="print"/>
          <a:stretch>
            <a:fillRect/>
          </a:stretch>
        </p:blipFill>
        <p:spPr>
          <a:xfrm>
            <a:off x="6035040" y="3200400"/>
            <a:ext cx="5760720" cy="3383280"/>
          </a:xfrm>
          <a:prstGeom prst="rect">
            <a:avLst/>
          </a:prstGeom>
        </p:spPr>
      </p:pic>
      <p:sp>
        <p:nvSpPr>
          <p:cNvPr id="9" name="Object 8"/>
          <p:cNvSpPr/>
          <p:nvPr/>
        </p:nvSpPr>
        <p:spPr>
          <a:xfrm>
            <a:off x="3200400" y="548640"/>
            <a:ext cx="2286000" cy="365760"/>
          </a:xfrm>
          <a:prstGeom prst="rect">
            <a:avLst/>
          </a:prstGeom>
          <a:noFill/>
        </p:spPr>
        <p:txBody>
          <a:bodyPr wrap="square" rtlCol="0" anchor="ctr"/>
          <a:lstStyle/>
          <a:p>
            <a:pPr/>
            <a:r>
              <a:rPr lang="en-US" dirty="0" smtClean="0">
                <a:solidFill>
                  <a:srgbClr val="0088CC"/>
                </a:solidFill>
              </a:rPr>
              <a:t>Type: Anim-GIF</a:t>
            </a:r>
          </a:p>
        </p:txBody>
      </p:sp>
      <p:pic>
        <p:nvPicPr>
          <p:cNvPr id="10" name="Object 9" descr="images/anim_campfire.gif">    </p:cNvPr>
          <p:cNvPicPr>
            <a:picLocks noChangeAspect="1"/>
          </p:cNvPicPr>
          <p:nvPr/>
        </p:nvPicPr>
        <p:blipFill>
          <a:blip r:embed="rId4" cstate="print"/>
          <a:stretch>
            <a:fillRect/>
          </a:stretch>
        </p:blipFill>
        <p:spPr>
          <a:xfrm>
            <a:off x="3200400" y="731520"/>
            <a:ext cx="1627632" cy="1627632"/>
          </a:xfrm>
          <a:prstGeom prst="rect">
            <a:avLst/>
          </a:prstGeom>
        </p:spPr>
      </p:pic>
      <p:sp>
        <p:nvSpPr>
          <p:cNvPr id="11" name="Object 10"/>
          <p:cNvSpPr/>
          <p:nvPr/>
        </p:nvSpPr>
        <p:spPr>
          <a:xfrm>
            <a:off x="6035040" y="548640"/>
            <a:ext cx="2743200" cy="365760"/>
          </a:xfrm>
          <a:prstGeom prst="rect">
            <a:avLst/>
          </a:prstGeom>
          <a:noFill/>
        </p:spPr>
        <p:txBody>
          <a:bodyPr wrap="square" rtlCol="0" anchor="ctr"/>
          <a:lstStyle/>
          <a:p>
            <a:pPr/>
            <a:r>
              <a:rPr lang="en-US" dirty="0" smtClean="0">
                <a:solidFill>
                  <a:srgbClr val="0088CC"/>
                </a:solidFill>
              </a:rPr>
              <a:t>Pre-Encoded PNG</a:t>
            </a:r>
          </a:p>
        </p:txBody>
      </p:sp>
      <p:pic>
        <p:nvPicPr>
          <p:cNvPr id="12" name="Object 11" descr="preencoded.png">    </p:cNvPr>
          <p:cNvPicPr>
            <a:picLocks noChangeAspect="1"/>
          </p:cNvPicPr>
          <p:nvPr/>
        </p:nvPicPr>
        <p:blipFill>
          <a:blip r:embed="rId5" cstate="print"/>
          <a:stretch>
            <a:fillRect/>
          </a:stretch>
        </p:blipFill>
        <p:spPr>
          <a:xfrm>
            <a:off x="6035040" y="1097280"/>
            <a:ext cx="548640" cy="548640"/>
          </a:xfrm>
          <a:prstGeom prst="rect">
            <a:avLst/>
          </a:prstGeom>
        </p:spPr>
      </p:pic>
      <p:sp>
        <p:nvSpPr>
          <p:cNvPr id="13" name="Object 12"/>
          <p:cNvSpPr/>
          <p:nvPr/>
        </p:nvSpPr>
        <p:spPr>
          <a:xfrm>
            <a:off x="8778240" y="548640"/>
            <a:ext cx="2743200" cy="365760"/>
          </a:xfrm>
          <a:prstGeom prst="rect">
            <a:avLst/>
          </a:prstGeom>
          <a:noFill/>
        </p:spPr>
        <p:txBody>
          <a:bodyPr wrap="square" rtlCol="0" anchor="ctr"/>
          <a:lstStyle/>
          <a:p>
            <a:pPr/>
            <a:r>
              <a:rPr lang="en-US" dirty="0" smtClean="0">
                <a:solidFill>
                  <a:srgbClr val="0088CC"/>
                </a:solidFill>
              </a:rPr>
              <a:t>Hyperlink Image</a:t>
            </a:r>
          </a:p>
        </p:txBody>
      </p:sp>
      <p:pic>
        <p:nvPicPr>
          <p:cNvPr id="14" name="Object 13" descr="preencoded.png">
            <a:hlinkClick r:id="rId7" tooltip="Visit Homepage"/>
          </p:cNvPr>
          <p:cNvPicPr>
            <a:picLocks noChangeAspect="1"/>
          </p:cNvPicPr>
          <p:nvPr/>
        </p:nvPicPr>
        <p:blipFill>
          <a:blip r:embed="rId6" cstate="print"/>
          <a:stretch>
            <a:fillRect/>
          </a:stretch>
        </p:blipFill>
        <p:spPr>
          <a:xfrm>
            <a:off x="8961120" y="1097280"/>
            <a:ext cx="731520" cy="731520"/>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name="Slide 44">
    <p:spTree>
      <p:nvGrpSpPr>
        <p:cNvPr id="1" name=""/>
        <p:cNvGrpSpPr/>
        <p:nvPr/>
      </p:nvGrpSpPr>
      <p:grpSpPr>
        <a:xfrm>
          <a:off x="0" y="0"/>
          <a:ext cx="0" cy="0"/>
          <a:chOff x="0" y="0"/>
          <a:chExt cx="0" cy="0"/>
        </a:xfrm>
      </p:grpSpPr>
      <p:graphicFrame>
        <p:nvGraphicFramePr>
          <p:cNvPr id="45" name="Table 44"/>
          <p:cNvGraphicFramePr>
            <a:graphicFrameLocks noGrp="1"/>
          </p:cNvGraphicFramePr>
          <p:nvPr>
            <p:extLst>
              <p:ext uri="{D42A27DB-BD31-4B8C-83A1-F6EECF244321}">
                <p14:modId xmlns:p14="http://schemas.microsoft.com/office/powerpoint/2010/main" val="1579011935"/>
              </p:ext>
            </p:extLst>
          </p:nvPr>
        </p:nvGraphicFramePr>
        <p:xfrm>
          <a:off x="457200" y="118872"/>
          <a:ext cx="11430000" cy="914400"/>
        </p:xfrm>
        <a:graphic>
          <a:graphicData uri="http://schemas.openxmlformats.org/drawingml/2006/table">
            <a:tbl>
              <a:tblPr/>
              <a:tblGrid>
                <a:gridCol w="11430000"/>
              </a:tblGrid>
              <a:tr h="0">
                <a:tc>
                  <a:txBody>
                    <a:bodyPr/>
                    <a:lstStyle/>
                    <a:p>
                      <a:pPr/>
                      <a:r>
                        <a:rPr lang="en-US" sz="1200" dirty="0" smtClean="0">
                          <a:solidFill>
                            <a:srgbClr val="9F9F9F"/>
                          </a:solidFill>
                        </a:rPr>
                        <a:t>Media: Video Examples</a:t>
                      </a:r>
                    </a:p>
                  </a:txBody>
                  <a:tcPr marL="38100" marR="38100" marT="38100" marB="38100">
                    <a:lnL w="0">
                      <a:miter lim="400000"/>
                    </a:lnL>
                    <a:lnR w="0">
                      <a:miter lim="400000"/>
                    </a:lnR>
                    <a:lnT w="0">
                      <a:miter lim="400000"/>
                    </a:lnT>
                    <a:lnB w="12700" cap="flat" cmpd="sng" algn="ctr">
                      <a:solidFill>
                        <a:srgbClr val="CFCFCF"/>
                      </a:solidFill>
                    </a:lnB>
                  </a:tcPr>
                </a:tc>
              </a:tr>
            </a:tbl>
          </a:graphicData>
        </a:graphic>
      </p:graphicFrame>
      <p:sp>
        <p:nvSpPr>
          <p:cNvPr id="3" name="Object 2"/>
          <p:cNvSpPr/>
          <p:nvPr/>
        </p:nvSpPr>
        <p:spPr>
          <a:xfrm>
            <a:off x="457200" y="548640"/>
            <a:ext cx="3657600" cy="365760"/>
          </a:xfrm>
          <a:prstGeom prst="rect">
            <a:avLst/>
          </a:prstGeom>
          <a:noFill/>
        </p:spPr>
        <p:txBody>
          <a:bodyPr wrap="square" rtlCol="0" anchor="ctr"/>
          <a:lstStyle/>
          <a:p>
            <a:pPr/>
            <a:r>
              <a:rPr lang="en-US" dirty="0" smtClean="0">
                <a:solidFill>
                  <a:srgbClr val="0088CC"/>
                </a:solidFill>
              </a:rPr>
              <a:t>Video: m4v</a:t>
            </a:r>
          </a:p>
        </p:txBody>
      </p:sp>
      <p:pic>
        <p:nvPicPr>
          <p:cNvPr id="56" name="sample">
            <a:hlinkClick r:id="" action="ppaction://media"/>
          </p:cNvPr>
          <p:cNvPicPr>
            <a:picLocks noChangeAspect="1"/>
          </p:cNvPicPr>
          <p:nvPr>
            <a:videoFile r:link="rId54"/>
            <p:extLst>
              <p:ext uri="{DAA4B4D4-6D71-4841-9C94-3DE7FCFB9230}">
                <p14:media xmlns:p14="http://schemas.microsoft.com/office/powerpoint/2010/main" r:embed="rId55"/>
              </p:ext>
            </p:extLst>
          </p:nvPr>
        </p:nvPicPr>
        <p:blipFill>
          <a:blip r:embed="rId56"/>
          <a:stretch>
            <a:fillRect/>
          </a:stretch>
        </p:blipFill>
        <p:spPr>
          <a:xfrm>
            <a:off x="457200" y="914400"/>
            <a:ext cx="3657600" cy="2075688"/>
          </a:xfrm>
          <a:prstGeom prst="rect">
            <a:avLst/>
          </a:prstGeom>
        </p:spPr>
      </p:pic>
      <p:sp>
        <p:nvSpPr>
          <p:cNvPr id="5" name="Object 4"/>
          <p:cNvSpPr/>
          <p:nvPr/>
        </p:nvSpPr>
        <p:spPr>
          <a:xfrm>
            <a:off x="5029200" y="548640"/>
            <a:ext cx="2743200" cy="365760"/>
          </a:xfrm>
          <a:prstGeom prst="rect">
            <a:avLst/>
          </a:prstGeom>
          <a:noFill/>
        </p:spPr>
        <p:txBody>
          <a:bodyPr wrap="square" rtlCol="0" anchor="ctr"/>
          <a:lstStyle/>
          <a:p>
            <a:pPr/>
            <a:r>
              <a:rPr lang="en-US" dirty="0" smtClean="0">
                <a:solidFill>
                  <a:srgbClr val="0088CC"/>
                </a:solidFill>
              </a:rPr>
              <a:t>Video: mpg</a:t>
            </a:r>
          </a:p>
        </p:txBody>
      </p:sp>
      <p:pic>
        <p:nvPicPr>
          <p:cNvPr id="59" name="sample">
            <a:hlinkClick r:id="" action="ppaction://media"/>
          </p:cNvPr>
          <p:cNvPicPr>
            <a:picLocks noChangeAspect="1"/>
          </p:cNvPicPr>
          <p:nvPr>
            <a:videoFile r:link="rId57"/>
            <p:extLst>
              <p:ext uri="{DAA4B4D4-6D71-4841-9C94-3DE7FCFB9230}">
                <p14:media xmlns:p14="http://schemas.microsoft.com/office/powerpoint/2010/main" r:embed="rId58"/>
              </p:ext>
            </p:extLst>
          </p:nvPr>
        </p:nvPicPr>
        <p:blipFill>
          <a:blip r:embed="rId59"/>
          <a:stretch>
            <a:fillRect/>
          </a:stretch>
        </p:blipFill>
        <p:spPr>
          <a:xfrm>
            <a:off x="5029200" y="914400"/>
            <a:ext cx="2743200" cy="1874520"/>
          </a:xfrm>
          <a:prstGeom prst="rect">
            <a:avLst/>
          </a:prstGeom>
        </p:spPr>
      </p:pic>
      <p:sp>
        <p:nvSpPr>
          <p:cNvPr id="7" name="Object 6"/>
          <p:cNvSpPr/>
          <p:nvPr/>
        </p:nvSpPr>
        <p:spPr>
          <a:xfrm>
            <a:off x="8595360" y="548640"/>
            <a:ext cx="2743200" cy="365760"/>
          </a:xfrm>
          <a:prstGeom prst="rect">
            <a:avLst/>
          </a:prstGeom>
          <a:noFill/>
        </p:spPr>
        <p:txBody>
          <a:bodyPr wrap="square" rtlCol="0" anchor="ctr"/>
          <a:lstStyle/>
          <a:p>
            <a:pPr/>
            <a:r>
              <a:rPr lang="en-US" dirty="0" smtClean="0">
                <a:solidFill>
                  <a:srgbClr val="0088CC"/>
                </a:solidFill>
              </a:rPr>
              <a:t>Video: mov</a:t>
            </a:r>
          </a:p>
        </p:txBody>
      </p:sp>
      <p:pic>
        <p:nvPicPr>
          <p:cNvPr id="62" name="sample">
            <a:hlinkClick r:id="" action="ppaction://media"/>
          </p:cNvPr>
          <p:cNvPicPr>
            <a:picLocks noChangeAspect="1"/>
          </p:cNvPicPr>
          <p:nvPr>
            <a:videoFile r:link="rId60"/>
            <p:extLst>
              <p:ext uri="{DAA4B4D4-6D71-4841-9C94-3DE7FCFB9230}">
                <p14:media xmlns:p14="http://schemas.microsoft.com/office/powerpoint/2010/main" r:embed="rId61"/>
              </p:ext>
            </p:extLst>
          </p:nvPr>
        </p:nvPicPr>
        <p:blipFill>
          <a:blip r:embed="rId62"/>
          <a:stretch>
            <a:fillRect/>
          </a:stretch>
        </p:blipFill>
        <p:spPr>
          <a:xfrm>
            <a:off x="8595360" y="914400"/>
            <a:ext cx="2743200" cy="1563624"/>
          </a:xfrm>
          <a:prstGeom prst="rect">
            <a:avLst/>
          </a:prstGeom>
        </p:spPr>
      </p:pic>
      <p:sp>
        <p:nvSpPr>
          <p:cNvPr id="9" name="Object 8"/>
          <p:cNvSpPr/>
          <p:nvPr/>
        </p:nvSpPr>
        <p:spPr>
          <a:xfrm>
            <a:off x="457200" y="3291840"/>
            <a:ext cx="3657600" cy="365760"/>
          </a:xfrm>
          <a:prstGeom prst="rect">
            <a:avLst/>
          </a:prstGeom>
          <a:noFill/>
        </p:spPr>
        <p:txBody>
          <a:bodyPr wrap="square" rtlCol="0" anchor="ctr"/>
          <a:lstStyle/>
          <a:p>
            <a:pPr/>
            <a:r>
              <a:rPr lang="en-US" dirty="0" smtClean="0">
                <a:solidFill>
                  <a:srgbClr val="0088CC"/>
                </a:solidFill>
              </a:rPr>
              <a:t>Video: mp4</a:t>
            </a:r>
          </a:p>
        </p:txBody>
      </p:sp>
      <p:pic>
        <p:nvPicPr>
          <p:cNvPr id="65" name="sample">
            <a:hlinkClick r:id="" action="ppaction://media"/>
          </p:cNvPr>
          <p:cNvPicPr>
            <a:picLocks noChangeAspect="1"/>
          </p:cNvPicPr>
          <p:nvPr>
            <a:videoFile r:link="rId63"/>
            <p:extLst>
              <p:ext uri="{DAA4B4D4-6D71-4841-9C94-3DE7FCFB9230}">
                <p14:media xmlns:p14="http://schemas.microsoft.com/office/powerpoint/2010/main" r:embed="rId64"/>
              </p:ext>
            </p:extLst>
          </p:nvPr>
        </p:nvPicPr>
        <p:blipFill>
          <a:blip r:embed="rId65"/>
          <a:stretch>
            <a:fillRect/>
          </a:stretch>
        </p:blipFill>
        <p:spPr>
          <a:xfrm>
            <a:off x="457200" y="3657600"/>
            <a:ext cx="3657600" cy="2743200"/>
          </a:xfrm>
          <a:prstGeom prst="rect">
            <a:avLst/>
          </a:prstGeom>
        </p:spPr>
      </p:pic>
      <p:sp>
        <p:nvSpPr>
          <p:cNvPr id="11" name="Object 10"/>
          <p:cNvSpPr/>
          <p:nvPr/>
        </p:nvSpPr>
        <p:spPr>
          <a:xfrm>
            <a:off x="5029200" y="3291840"/>
            <a:ext cx="2743200" cy="365760"/>
          </a:xfrm>
          <a:prstGeom prst="rect">
            <a:avLst/>
          </a:prstGeom>
          <a:noFill/>
        </p:spPr>
        <p:txBody>
          <a:bodyPr wrap="square" rtlCol="0" anchor="ctr"/>
          <a:lstStyle/>
          <a:p>
            <a:pPr/>
            <a:r>
              <a:rPr lang="en-US" dirty="0" smtClean="0">
                <a:solidFill>
                  <a:srgbClr val="0088CC"/>
                </a:solidFill>
              </a:rPr>
              <a:t>Video: avi</a:t>
            </a:r>
          </a:p>
        </p:txBody>
      </p:sp>
      <p:pic>
        <p:nvPicPr>
          <p:cNvPr id="68" name="sample">
            <a:hlinkClick r:id="" action="ppaction://media"/>
          </p:cNvPr>
          <p:cNvPicPr>
            <a:picLocks noChangeAspect="1"/>
          </p:cNvPicPr>
          <p:nvPr>
            <a:videoFile r:link="rId66"/>
            <p:extLst>
              <p:ext uri="{DAA4B4D4-6D71-4841-9C94-3DE7FCFB9230}">
                <p14:media xmlns:p14="http://schemas.microsoft.com/office/powerpoint/2010/main" r:embed="rId67"/>
              </p:ext>
            </p:extLst>
          </p:nvPr>
        </p:nvPicPr>
        <p:blipFill>
          <a:blip r:embed="rId68"/>
          <a:stretch>
            <a:fillRect/>
          </a:stretch>
        </p:blipFill>
        <p:spPr>
          <a:xfrm>
            <a:off x="5029200" y="3657600"/>
            <a:ext cx="2743200" cy="2057400"/>
          </a:xfrm>
          <a:prstGeom prst="rect">
            <a:avLst/>
          </a:prstGeom>
        </p:spPr>
      </p:pic>
      <p:sp>
        <p:nvSpPr>
          <p:cNvPr id="13" name="Object 12"/>
          <p:cNvSpPr/>
          <p:nvPr/>
        </p:nvSpPr>
        <p:spPr>
          <a:xfrm>
            <a:off x="8595360" y="3291840"/>
            <a:ext cx="2743200" cy="365760"/>
          </a:xfrm>
          <a:prstGeom prst="rect">
            <a:avLst/>
          </a:prstGeom>
          <a:noFill/>
        </p:spPr>
        <p:txBody>
          <a:bodyPr wrap="square" rtlCol="0" anchor="ctr"/>
          <a:lstStyle/>
          <a:p>
            <a:pPr/>
            <a:r>
              <a:rPr lang="en-US" dirty="0" smtClean="0">
                <a:solidFill>
                  <a:srgbClr val="0088CC"/>
                </a:solidFill>
              </a:rPr>
              <a:t>Online: YouTube</a:t>
            </a:r>
          </a:p>
        </p:txBody>
      </p:sp>
      <p:pic>
        <p:nvPicPr>
          <p:cNvPr id="71" name="Picture13"/>
          <p:cNvPicPr/>
          <p:nvPr>
            <a:videoFile r:link="rId69"/>
          </p:nvPr>
        </p:nvPicPr>
        <p:blipFill>
          <a:blip r:embed="rId71"/>
          <a:stretch>
            <a:fillRect/>
          </a:stretch>
        </p:blipFill>
        <p:spPr>
          <a:xfrm>
            <a:off x="8595360" y="3657600"/>
            <a:ext cx="2743200" cy="2057400"/>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name="Slide 45">
    <p:spTree>
      <p:nvGrpSpPr>
        <p:cNvPr id="1" name=""/>
        <p:cNvGrpSpPr/>
        <p:nvPr/>
      </p:nvGrpSpPr>
      <p:grpSpPr>
        <a:xfrm>
          <a:off x="0" y="0"/>
          <a:ext cx="0" cy="0"/>
          <a:chOff x="0" y="0"/>
          <a:chExt cx="0" cy="0"/>
        </a:xfrm>
      </p:grpSpPr>
      <p:graphicFrame>
        <p:nvGraphicFramePr>
          <p:cNvPr id="46" name="Table 45"/>
          <p:cNvGraphicFramePr>
            <a:graphicFrameLocks noGrp="1"/>
          </p:cNvGraphicFramePr>
          <p:nvPr>
            <p:extLst>
              <p:ext uri="{D42A27DB-BD31-4B8C-83A1-F6EECF244321}">
                <p14:modId xmlns:p14="http://schemas.microsoft.com/office/powerpoint/2010/main" val="1579011935"/>
              </p:ext>
            </p:extLst>
          </p:nvPr>
        </p:nvGraphicFramePr>
        <p:xfrm>
          <a:off x="457200" y="118872"/>
          <a:ext cx="11430000" cy="914400"/>
        </p:xfrm>
        <a:graphic>
          <a:graphicData uri="http://schemas.openxmlformats.org/drawingml/2006/table">
            <a:tbl>
              <a:tblPr/>
              <a:tblGrid>
                <a:gridCol w="11430000"/>
              </a:tblGrid>
              <a:tr h="0">
                <a:tc>
                  <a:txBody>
                    <a:bodyPr/>
                    <a:lstStyle/>
                    <a:p>
                      <a:pPr/>
                      <a:r>
                        <a:rPr lang="en-US" sz="1200" dirty="0" smtClean="0">
                          <a:solidFill>
                            <a:srgbClr val="9F9F9F"/>
                          </a:solidFill>
                        </a:rPr>
                        <a:t>Media: Audio and Pre-Encoded Audio/Video Examples</a:t>
                      </a:r>
                    </a:p>
                  </a:txBody>
                  <a:tcPr marL="38100" marR="38100" marT="38100" marB="38100">
                    <a:lnL w="0">
                      <a:miter lim="400000"/>
                    </a:lnL>
                    <a:lnR w="0">
                      <a:miter lim="400000"/>
                    </a:lnR>
                    <a:lnT w="0">
                      <a:miter lim="400000"/>
                    </a:lnT>
                    <a:lnB w="12700" cap="flat" cmpd="sng" algn="ctr">
                      <a:solidFill>
                        <a:srgbClr val="CFCFCF"/>
                      </a:solidFill>
                    </a:lnB>
                  </a:tcPr>
                </a:tc>
              </a:tr>
            </a:tbl>
          </a:graphicData>
        </a:graphic>
      </p:graphicFrame>
      <p:sp>
        <p:nvSpPr>
          <p:cNvPr id="3" name="Object 2"/>
          <p:cNvSpPr/>
          <p:nvPr/>
        </p:nvSpPr>
        <p:spPr>
          <a:xfrm>
            <a:off x="457200" y="548640"/>
            <a:ext cx="3657600" cy="365760"/>
          </a:xfrm>
          <a:prstGeom prst="rect">
            <a:avLst/>
          </a:prstGeom>
          <a:noFill/>
        </p:spPr>
        <p:txBody>
          <a:bodyPr wrap="square" rtlCol="0" anchor="ctr"/>
          <a:lstStyle/>
          <a:p>
            <a:pPr/>
            <a:r>
              <a:rPr lang="en-US" dirty="0" smtClean="0">
                <a:solidFill>
                  <a:srgbClr val="0088CC"/>
                </a:solidFill>
              </a:rPr>
              <a:t>Audio: mp3</a:t>
            </a:r>
          </a:p>
        </p:txBody>
      </p:sp>
      <p:pic>
        <p:nvPicPr>
          <p:cNvPr id="73" name="sample">
            <a:hlinkClick r:id="" action="ppaction://media"/>
          </p:cNvPr>
          <p:cNvPicPr>
            <a:picLocks noChangeAspect="1"/>
          </p:cNvPicPr>
          <p:nvPr>
            <a:videoFile r:link="rId71"/>
            <p:extLst>
              <p:ext uri="{DAA4B4D4-6D71-4841-9C94-3DE7FCFB9230}">
                <p14:media xmlns:p14="http://schemas.microsoft.com/office/powerpoint/2010/main" r:embed="rId72"/>
              </p:ext>
            </p:extLst>
          </p:nvPr>
        </p:nvPicPr>
        <p:blipFill>
          <a:blip r:embed="rId73"/>
          <a:stretch>
            <a:fillRect/>
          </a:stretch>
        </p:blipFill>
        <p:spPr>
          <a:xfrm>
            <a:off x="457200" y="914400"/>
            <a:ext cx="3657600" cy="274320"/>
          </a:xfrm>
          <a:prstGeom prst="rect">
            <a:avLst/>
          </a:prstGeom>
        </p:spPr>
      </p:pic>
      <p:sp>
        <p:nvSpPr>
          <p:cNvPr id="5" name="Object 4"/>
          <p:cNvSpPr/>
          <p:nvPr/>
        </p:nvSpPr>
        <p:spPr>
          <a:xfrm>
            <a:off x="457200" y="2377440"/>
            <a:ext cx="3657600" cy="365760"/>
          </a:xfrm>
          <a:prstGeom prst="rect">
            <a:avLst/>
          </a:prstGeom>
          <a:noFill/>
        </p:spPr>
        <p:txBody>
          <a:bodyPr wrap="square" rtlCol="0" anchor="ctr"/>
          <a:lstStyle/>
          <a:p>
            <a:pPr/>
            <a:r>
              <a:rPr lang="en-US" dirty="0" smtClean="0">
                <a:solidFill>
                  <a:srgbClr val="0088CC"/>
                </a:solidFill>
              </a:rPr>
              <a:t>Audio: wav</a:t>
            </a:r>
          </a:p>
        </p:txBody>
      </p:sp>
      <p:pic>
        <p:nvPicPr>
          <p:cNvPr id="76" name="sample">
            <a:hlinkClick r:id="" action="ppaction://media"/>
          </p:cNvPr>
          <p:cNvPicPr>
            <a:picLocks noChangeAspect="1"/>
          </p:cNvPicPr>
          <p:nvPr>
            <a:videoFile r:link="rId74"/>
            <p:extLst>
              <p:ext uri="{DAA4B4D4-6D71-4841-9C94-3DE7FCFB9230}">
                <p14:media xmlns:p14="http://schemas.microsoft.com/office/powerpoint/2010/main" r:embed="rId75"/>
              </p:ext>
            </p:extLst>
          </p:nvPr>
        </p:nvPicPr>
        <p:blipFill>
          <a:blip r:embed="rId76"/>
          <a:stretch>
            <a:fillRect/>
          </a:stretch>
        </p:blipFill>
        <p:spPr>
          <a:xfrm>
            <a:off x="457200" y="2743200"/>
            <a:ext cx="3657600" cy="274320"/>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name="Slide 46">
    <p:spTree>
      <p:nvGrpSpPr>
        <p:cNvPr id="1" name=""/>
        <p:cNvGrpSpPr/>
        <p:nvPr/>
      </p:nvGrpSpPr>
      <p:grpSpPr>
        <a:xfrm>
          <a:off x="0" y="0"/>
          <a:ext cx="0" cy="0"/>
          <a:chOff x="0" y="0"/>
          <a:chExt cx="0" cy="0"/>
        </a:xfrm>
      </p:grpSpPr>
      <p:graphicFrame>
        <p:nvGraphicFramePr>
          <p:cNvPr id="47" name="Table 46"/>
          <p:cNvGraphicFramePr>
            <a:graphicFrameLocks noGrp="1"/>
          </p:cNvGraphicFramePr>
          <p:nvPr>
            <p:extLst>
              <p:ext uri="{D42A27DB-BD31-4B8C-83A1-F6EECF244321}">
                <p14:modId xmlns:p14="http://schemas.microsoft.com/office/powerpoint/2010/main" val="1579011935"/>
              </p:ext>
            </p:extLst>
          </p:nvPr>
        </p:nvGraphicFramePr>
        <p:xfrm>
          <a:off x="457200" y="118872"/>
          <a:ext cx="11430000" cy="914400"/>
        </p:xfrm>
        <a:graphic>
          <a:graphicData uri="http://schemas.openxmlformats.org/drawingml/2006/table">
            <a:tbl>
              <a:tblPr/>
              <a:tblGrid>
                <a:gridCol w="11430000"/>
              </a:tblGrid>
              <a:tr h="0">
                <a:tc>
                  <a:txBody>
                    <a:bodyPr/>
                    <a:lstStyle/>
                    <a:p>
                      <a:pPr/>
                      <a:r>
                        <a:rPr lang="en-US" sz="1200" dirty="0" smtClean="0">
                          <a:solidFill>
                            <a:srgbClr val="9F9F9F"/>
                          </a:solidFill>
                        </a:rPr>
                        <a:t>Shape Examples 1: Misc Shape Types (no text)</a:t>
                      </a:r>
                    </a:p>
                  </a:txBody>
                  <a:tcPr marL="38100" marR="38100" marT="38100" marB="38100">
                    <a:lnL w="0">
                      <a:miter lim="400000"/>
                    </a:lnL>
                    <a:lnR w="0">
                      <a:miter lim="400000"/>
                    </a:lnR>
                    <a:lnT w="0">
                      <a:miter lim="400000"/>
                    </a:lnT>
                    <a:lnB w="12700" cap="flat" cmpd="sng" algn="ctr">
                      <a:solidFill>
                        <a:srgbClr val="CFCFCF"/>
                      </a:solidFill>
                    </a:lnB>
                  </a:tcPr>
                </a:tc>
              </a:tr>
            </a:tbl>
          </a:graphicData>
        </a:graphic>
      </p:graphicFrame>
      <p:sp>
        <p:nvSpPr>
          <p:cNvPr id="3" name="Object 2"/>
          <p:cNvSpPr/>
          <p:nvPr/>
        </p:nvSpPr>
        <p:spPr>
          <a:xfrm>
            <a:off x="457200" y="731520"/>
            <a:ext cx="1371600" cy="2743200"/>
          </a:xfrm>
          <a:prstGeom prst="rect">
            <a:avLst/>
          </a:prstGeom>
          <a:solidFill>
            <a:srgbClr val="FF0000"/>
          </a:solidFill>
        </p:spPr>
      </p:sp>
      <p:sp>
        <p:nvSpPr>
          <p:cNvPr id="4" name="Object 3"/>
          <p:cNvSpPr/>
          <p:nvPr/>
        </p:nvSpPr>
        <p:spPr>
          <a:xfrm rot="2700000">
            <a:off x="2743200" y="640080"/>
            <a:ext cx="1371600" cy="2743200"/>
          </a:xfrm>
          <a:prstGeom prst="rect">
            <a:avLst/>
          </a:prstGeom>
          <a:solidFill>
            <a:srgbClr val="F38E00"/>
          </a:solidFill>
        </p:spPr>
      </p:sp>
      <p:sp>
        <p:nvSpPr>
          <p:cNvPr id="5" name="Object 4"/>
          <p:cNvSpPr/>
          <p:nvPr/>
        </p:nvSpPr>
        <p:spPr>
          <a:xfrm>
            <a:off x="4937760" y="731520"/>
            <a:ext cx="2743200" cy="1371600"/>
          </a:xfrm>
          <a:prstGeom prst="ellipse">
            <a:avLst/>
          </a:prstGeom>
          <a:solidFill>
            <a:srgbClr val="0088CC">
              <a:alpha val="75000"/>
            </a:srgbClr>
          </a:solidFill>
        </p:spPr>
      </p:sp>
      <p:sp>
        <p:nvSpPr>
          <p:cNvPr id="6" name="Object 5"/>
          <p:cNvSpPr/>
          <p:nvPr/>
        </p:nvSpPr>
        <p:spPr>
          <a:xfrm rot="5400000">
            <a:off x="7040880" y="1280160"/>
            <a:ext cx="2743200" cy="1371600"/>
          </a:xfrm>
          <a:prstGeom prst="ellipse">
            <a:avLst/>
          </a:prstGeom>
          <a:solidFill>
            <a:srgbClr val="FF00CC">
              <a:alpha val="50000"/>
            </a:srgbClr>
          </a:solidFill>
        </p:spPr>
      </p:sp>
      <p:sp>
        <p:nvSpPr>
          <p:cNvPr id="7" name="Object 6"/>
          <p:cNvSpPr/>
          <p:nvPr/>
        </p:nvSpPr>
        <p:spPr>
          <a:xfrm>
            <a:off x="9144000" y="2286000"/>
            <a:ext cx="2743200" cy="1371600"/>
          </a:xfrm>
          <a:prstGeom prst="roundRect">
            <a:avLst/>
          </a:prstGeom>
          <a:solidFill>
            <a:srgbClr val="00FF00"/>
          </a:solidFill>
          <a:ln w="12700">
            <a:solidFill>
              <a:srgbClr val="000000"/>
            </a:solidFill>
            <a:prstDash val="solid"/>
          </a:ln>
        </p:spPr>
      </p:sp>
      <p:sp>
        <p:nvSpPr>
          <p:cNvPr id="8" name="Object 7"/>
          <p:cNvSpPr/>
          <p:nvPr/>
        </p:nvSpPr>
        <p:spPr>
          <a:xfrm>
            <a:off x="3840480" y="4023360"/>
            <a:ext cx="4572000" cy="0"/>
          </a:xfrm>
          <a:prstGeom prst="line">
            <a:avLst/>
          </a:prstGeom>
          <a:noFill/>
          <a:ln w="12700">
            <a:solidFill>
              <a:srgbClr val="FF0000"/>
            </a:solidFill>
            <a:prstDash val="solid"/>
          </a:ln>
        </p:spPr>
      </p:sp>
      <p:sp>
        <p:nvSpPr>
          <p:cNvPr id="9" name="Object 8"/>
          <p:cNvSpPr/>
          <p:nvPr/>
        </p:nvSpPr>
        <p:spPr>
          <a:xfrm>
            <a:off x="3840480" y="4389120"/>
            <a:ext cx="4572000" cy="0"/>
          </a:xfrm>
          <a:prstGeom prst="line">
            <a:avLst/>
          </a:prstGeom>
          <a:noFill/>
          <a:ln w="25400">
            <a:solidFill>
              <a:srgbClr val="FF0000"/>
            </a:solidFill>
            <a:prstDash val="solid"/>
            <a:headEnd type="triangle"/>
          </a:ln>
        </p:spPr>
      </p:sp>
      <p:sp>
        <p:nvSpPr>
          <p:cNvPr id="10" name="Object 9"/>
          <p:cNvSpPr/>
          <p:nvPr/>
        </p:nvSpPr>
        <p:spPr>
          <a:xfrm>
            <a:off x="3840480" y="4754880"/>
            <a:ext cx="4572000" cy="0"/>
          </a:xfrm>
          <a:prstGeom prst="line">
            <a:avLst/>
          </a:prstGeom>
          <a:noFill/>
          <a:ln w="38100">
            <a:solidFill>
              <a:srgbClr val="FF0000"/>
            </a:solidFill>
            <a:prstDash val="solid"/>
            <a:tailEnd type="triangle"/>
          </a:ln>
        </p:spPr>
      </p:sp>
      <p:sp>
        <p:nvSpPr>
          <p:cNvPr id="11" name="Object 10"/>
          <p:cNvSpPr/>
          <p:nvPr/>
        </p:nvSpPr>
        <p:spPr>
          <a:xfrm>
            <a:off x="3840480" y="5120640"/>
            <a:ext cx="4572000" cy="0"/>
          </a:xfrm>
          <a:prstGeom prst="line">
            <a:avLst/>
          </a:prstGeom>
          <a:noFill/>
          <a:ln w="50800">
            <a:solidFill>
              <a:srgbClr val="FF0000"/>
            </a:solidFill>
            <a:prstDash val="solid"/>
            <a:headEnd type="triangle"/>
            <a:tailEnd type="triangle"/>
          </a:ln>
        </p:spPr>
      </p:sp>
      <p:sp>
        <p:nvSpPr>
          <p:cNvPr id="12" name="Object 11"/>
          <p:cNvSpPr/>
          <p:nvPr/>
        </p:nvSpPr>
        <p:spPr>
          <a:xfrm rot="18900000">
            <a:off x="5212080" y="3017520"/>
            <a:ext cx="2286000" cy="0"/>
          </a:xfrm>
          <a:prstGeom prst="line">
            <a:avLst/>
          </a:prstGeom>
          <a:noFill/>
          <a:ln w="12700">
            <a:solidFill>
              <a:srgbClr val="333333"/>
            </a:solidFill>
            <a:prstDash val="solid"/>
          </a:ln>
        </p:spPr>
      </p:sp>
      <p:sp>
        <p:nvSpPr>
          <p:cNvPr id="13" name="Object 12"/>
          <p:cNvSpPr/>
          <p:nvPr/>
        </p:nvSpPr>
        <p:spPr>
          <a:xfrm>
            <a:off x="365760" y="3931920"/>
            <a:ext cx="5486400" cy="2743200"/>
          </a:xfrm>
          <a:prstGeom prst="rtTriangle">
            <a:avLst/>
          </a:prstGeom>
          <a:solidFill>
            <a:srgbClr val="0088CC"/>
          </a:solidFill>
          <a:ln w="38100">
            <a:solidFill>
              <a:srgbClr val="000000"/>
            </a:solidFill>
            <a:prstDash val="solid"/>
          </a:ln>
        </p:spPr>
      </p:sp>
      <p:sp>
        <p:nvSpPr>
          <p:cNvPr id="14" name="Object 13"/>
          <p:cNvSpPr/>
          <p:nvPr/>
        </p:nvSpPr>
        <p:spPr>
          <a:xfrm flipH="1">
            <a:off x="6400800" y="3931920"/>
            <a:ext cx="5486400" cy="2743200"/>
          </a:xfrm>
          <a:prstGeom prst="rtTriangle">
            <a:avLst/>
          </a:prstGeom>
          <a:solidFill>
            <a:srgbClr val="0088CC"/>
          </a:solidFill>
          <a:ln>
            <a:solidFill>
              <a:srgbClr val="000000"/>
            </a:solidFill>
            <a:prstDash val="solid"/>
          </a:ln>
        </p:spPr>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name="Slide 47">
    <p:spTree>
      <p:nvGrpSpPr>
        <p:cNvPr id="1" name=""/>
        <p:cNvGrpSpPr/>
        <p:nvPr/>
      </p:nvGrpSpPr>
      <p:grpSpPr>
        <a:xfrm>
          <a:off x="0" y="0"/>
          <a:ext cx="0" cy="0"/>
          <a:chOff x="0" y="0"/>
          <a:chExt cx="0" cy="0"/>
        </a:xfrm>
      </p:grpSpPr>
      <p:graphicFrame>
        <p:nvGraphicFramePr>
          <p:cNvPr id="48" name="Table 47"/>
          <p:cNvGraphicFramePr>
            <a:graphicFrameLocks noGrp="1"/>
          </p:cNvGraphicFramePr>
          <p:nvPr>
            <p:extLst>
              <p:ext uri="{D42A27DB-BD31-4B8C-83A1-F6EECF244321}">
                <p14:modId xmlns:p14="http://schemas.microsoft.com/office/powerpoint/2010/main" val="1579011935"/>
              </p:ext>
            </p:extLst>
          </p:nvPr>
        </p:nvGraphicFramePr>
        <p:xfrm>
          <a:off x="457200" y="118872"/>
          <a:ext cx="11430000" cy="914400"/>
        </p:xfrm>
        <a:graphic>
          <a:graphicData uri="http://schemas.openxmlformats.org/drawingml/2006/table">
            <a:tbl>
              <a:tblPr/>
              <a:tblGrid>
                <a:gridCol w="11430000"/>
              </a:tblGrid>
              <a:tr h="0">
                <a:tc>
                  <a:txBody>
                    <a:bodyPr/>
                    <a:lstStyle/>
                    <a:p>
                      <a:pPr/>
                      <a:r>
                        <a:rPr lang="en-US" sz="1200" dirty="0" smtClean="0">
                          <a:solidFill>
                            <a:srgbClr val="9F9F9F"/>
                          </a:solidFill>
                        </a:rPr>
                        <a:t>Shape Examples 2: Misc Shape Types (with text)</a:t>
                      </a:r>
                    </a:p>
                  </a:txBody>
                  <a:tcPr marL="38100" marR="38100" marT="38100" marB="38100">
                    <a:lnL w="0">
                      <a:miter lim="400000"/>
                    </a:lnL>
                    <a:lnR w="0">
                      <a:miter lim="400000"/>
                    </a:lnR>
                    <a:lnT w="0">
                      <a:miter lim="400000"/>
                    </a:lnT>
                    <a:lnB w="12700" cap="flat" cmpd="sng" algn="ctr">
                      <a:solidFill>
                        <a:srgbClr val="CFCFCF"/>
                      </a:solidFill>
                    </a:lnB>
                  </a:tcPr>
                </a:tc>
              </a:tr>
            </a:tbl>
          </a:graphicData>
        </a:graphic>
      </p:graphicFrame>
      <p:sp>
        <p:nvSpPr>
          <p:cNvPr id="3" name="Object 2"/>
          <p:cNvSpPr/>
          <p:nvPr/>
        </p:nvSpPr>
        <p:spPr>
          <a:xfrm>
            <a:off x="457200" y="731520"/>
            <a:ext cx="1371600" cy="2743200"/>
          </a:xfrm>
          <a:prstGeom prst="rect">
            <a:avLst/>
          </a:prstGeom>
          <a:solidFill>
            <a:srgbClr val="FF0000"/>
          </a:solidFill>
        </p:spPr>
        <p:txBody>
          <a:bodyPr wrap="square" rtlCol="0" anchor="ctr"/>
          <a:lstStyle/>
          <a:p>
            <a:pPr algn="ctr"/>
            <a:r>
              <a:rPr lang="en-US" sz="1400" dirty="0" smtClean="0">
                <a:solidFill>
                  <a:srgbClr val="000000"/>
                </a:solidFill>
              </a:rPr>
              <a:t>RECTANGLE</a:t>
            </a:r>
          </a:p>
        </p:txBody>
      </p:sp>
      <p:sp>
        <p:nvSpPr>
          <p:cNvPr id="4" name="Object 3"/>
          <p:cNvSpPr/>
          <p:nvPr/>
        </p:nvSpPr>
        <p:spPr>
          <a:xfrm rot="2700000">
            <a:off x="2743200" y="640080"/>
            <a:ext cx="1371600" cy="2743200"/>
          </a:xfrm>
          <a:prstGeom prst="rect">
            <a:avLst/>
          </a:prstGeom>
          <a:solidFill>
            <a:srgbClr val="F38E00"/>
          </a:solidFill>
        </p:spPr>
        <p:txBody>
          <a:bodyPr wrap="square" rtlCol="0" anchor="ctr"/>
          <a:lstStyle/>
          <a:p>
            <a:pPr algn="ctr"/>
            <a:r>
              <a:rPr lang="en-US" sz="1400" dirty="0" smtClean="0">
                <a:solidFill>
                  <a:srgbClr val="000000"/>
                </a:solidFill>
              </a:rPr>
              <a:t>RECTANGLE (rotate:45)</a:t>
            </a:r>
          </a:p>
        </p:txBody>
      </p:sp>
      <p:sp>
        <p:nvSpPr>
          <p:cNvPr id="5" name="Object 4"/>
          <p:cNvSpPr/>
          <p:nvPr/>
        </p:nvSpPr>
        <p:spPr>
          <a:xfrm>
            <a:off x="4937760" y="731520"/>
            <a:ext cx="2743200" cy="1371600"/>
          </a:xfrm>
          <a:prstGeom prst="ellipse">
            <a:avLst/>
          </a:prstGeom>
          <a:solidFill>
            <a:srgbClr val="0088CC">
              <a:alpha val="75000"/>
            </a:srgbClr>
          </a:solidFill>
        </p:spPr>
        <p:txBody>
          <a:bodyPr wrap="square" rtlCol="0" anchor="ctr"/>
          <a:lstStyle/>
          <a:p>
            <a:pPr algn="ctr"/>
            <a:r>
              <a:rPr lang="en-US" sz="1400" dirty="0" smtClean="0">
                <a:solidFill>
                  <a:srgbClr val="000000"/>
                </a:solidFill>
              </a:rPr>
              <a:t>OVAL (alpha:25)</a:t>
            </a:r>
          </a:p>
        </p:txBody>
      </p:sp>
      <p:sp>
        <p:nvSpPr>
          <p:cNvPr id="6" name="Object 5"/>
          <p:cNvSpPr/>
          <p:nvPr/>
        </p:nvSpPr>
        <p:spPr>
          <a:xfrm rot="5400000">
            <a:off x="7040880" y="1280160"/>
            <a:ext cx="2743200" cy="1371600"/>
          </a:xfrm>
          <a:prstGeom prst="ellipse">
            <a:avLst/>
          </a:prstGeom>
          <a:solidFill>
            <a:srgbClr val="FF00CC">
              <a:alpha val="50000"/>
            </a:srgbClr>
          </a:solidFill>
        </p:spPr>
        <p:txBody>
          <a:bodyPr wrap="square" rtlCol="0" anchor="ctr"/>
          <a:lstStyle/>
          <a:p>
            <a:pPr algn="ctr"/>
            <a:r>
              <a:rPr lang="en-US" sz="1400" dirty="0" smtClean="0">
                <a:solidFill>
                  <a:srgbClr val="000000"/>
                </a:solidFill>
              </a:rPr>
              <a:t>OVAL (rotate:90, alpha:50)</a:t>
            </a:r>
          </a:p>
        </p:txBody>
      </p:sp>
      <p:sp>
        <p:nvSpPr>
          <p:cNvPr id="7" name="Object 6"/>
          <p:cNvSpPr/>
          <p:nvPr/>
        </p:nvSpPr>
        <p:spPr>
          <a:xfrm>
            <a:off x="9144000" y="2286000"/>
            <a:ext cx="2743200" cy="1371600"/>
          </a:xfrm>
          <a:prstGeom prst="roundRect">
            <a:avLst>
              <a:gd name="adj" fmla="val 666667"/>
            </a:avLst>
          </a:prstGeom>
          <a:solidFill>
            <a:srgbClr val="00FF00"/>
          </a:solidFill>
          <a:ln w="12700">
            <a:solidFill>
              <a:srgbClr val="000000"/>
            </a:solidFill>
            <a:prstDash val="dash"/>
          </a:ln>
        </p:spPr>
        <p:txBody>
          <a:bodyPr wrap="square" rtlCol="0" anchor="ctr"/>
          <a:lstStyle/>
          <a:p>
            <a:pPr algn="ctr"/>
            <a:r>
              <a:rPr lang="en-US" sz="1400" dirty="0" smtClean="0">
                <a:solidFill>
                  <a:srgbClr val="000000"/>
                </a:solidFill>
              </a:rPr>
              <a:t>ROUNDED-RECTANGLE</a:t>
            </a:r>
          </a:p>
          <a:p>
            <a:pPr algn="ctr"/>
            <a:r>
              <a:rPr lang="en-US" sz="1400" dirty="0" smtClean="0">
                <a:solidFill>
                  <a:srgbClr val="000000"/>
                </a:solidFill>
              </a:rPr>
              <a:t>line_dash:dash</a:t>
            </a:r>
          </a:p>
          <a:p>
            <a:pPr algn="ctr"/>
            <a:r>
              <a:rPr lang="en-US" sz="1400" dirty="0" smtClean="0">
                <a:solidFill>
                  <a:srgbClr val="000000"/>
                </a:solidFill>
              </a:rPr>
              <a:t>rectRadius:10</a:t>
            </a:r>
          </a:p>
        </p:txBody>
      </p:sp>
      <p:sp>
        <p:nvSpPr>
          <p:cNvPr id="8" name="Object 7"/>
          <p:cNvSpPr/>
          <p:nvPr/>
        </p:nvSpPr>
        <p:spPr>
          <a:xfrm>
            <a:off x="3794760" y="4023360"/>
            <a:ext cx="4572000" cy="0"/>
          </a:xfrm>
          <a:prstGeom prst="line">
            <a:avLst/>
          </a:prstGeom>
          <a:noFill/>
          <a:ln w="12700">
            <a:solidFill>
              <a:srgbClr val="FF0000"/>
            </a:solidFill>
            <a:prstDash val="lgDash"/>
          </a:ln>
        </p:spPr>
        <p:txBody>
          <a:bodyPr wrap="square" rtlCol="0" anchor="ctr"/>
          <a:lstStyle>
            <a:lvl1pPr algn="l"/>
          </a:lstStyle>
          <a:p>
            <a:pPr algn="ctr"/>
            <a:r>
              <a:rPr lang="en-US" dirty="0" smtClean="0">
                <a:solidFill>
                  <a:srgbClr val="000000"/>
                </a:solidFill>
              </a:rPr>
              <a:t>LINE size=1</a:t>
            </a:r>
          </a:p>
        </p:txBody>
      </p:sp>
      <p:sp>
        <p:nvSpPr>
          <p:cNvPr id="9" name="Object 8"/>
          <p:cNvSpPr/>
          <p:nvPr/>
        </p:nvSpPr>
        <p:spPr>
          <a:xfrm>
            <a:off x="3794760" y="4389120"/>
            <a:ext cx="4572000" cy="0"/>
          </a:xfrm>
          <a:prstGeom prst="line">
            <a:avLst/>
          </a:prstGeom>
          <a:noFill/>
          <a:ln w="25400">
            <a:solidFill>
              <a:srgbClr val="FF0000"/>
            </a:solidFill>
            <a:tailEnd type="triangle"/>
          </a:ln>
        </p:spPr>
        <p:txBody>
          <a:bodyPr wrap="square" rtlCol="0" anchor="ctr"/>
          <a:lstStyle>
            <a:lvl1pPr algn="l"/>
          </a:lstStyle>
          <a:p>
            <a:pPr/>
            <a:r>
              <a:rPr lang="en-US" dirty="0" smtClean="0">
                <a:solidFill>
                  <a:srgbClr val="000000"/>
                </a:solidFill>
              </a:rPr>
              <a:t>LINE size=2</a:t>
            </a:r>
          </a:p>
        </p:txBody>
      </p:sp>
      <p:sp>
        <p:nvSpPr>
          <p:cNvPr id="10" name="Object 9"/>
          <p:cNvSpPr/>
          <p:nvPr/>
        </p:nvSpPr>
        <p:spPr>
          <a:xfrm>
            <a:off x="3794760" y="4754880"/>
            <a:ext cx="4572000" cy="0"/>
          </a:xfrm>
          <a:prstGeom prst="line">
            <a:avLst/>
          </a:prstGeom>
          <a:noFill/>
          <a:ln w="38100">
            <a:solidFill>
              <a:srgbClr val="FF0000"/>
            </a:solidFill>
            <a:headEnd type="triangle"/>
          </a:ln>
        </p:spPr>
        <p:txBody>
          <a:bodyPr wrap="square" rtlCol="0" anchor="ctr"/>
          <a:lstStyle>
            <a:lvl1pPr algn="l"/>
          </a:lstStyle>
          <a:p>
            <a:pPr algn="r"/>
            <a:r>
              <a:rPr lang="en-US" dirty="0" smtClean="0">
                <a:solidFill>
                  <a:srgbClr val="000000"/>
                </a:solidFill>
              </a:rPr>
              <a:t>LINE size=3</a:t>
            </a:r>
          </a:p>
        </p:txBody>
      </p:sp>
      <p:sp>
        <p:nvSpPr>
          <p:cNvPr id="11" name="Object 10"/>
          <p:cNvSpPr/>
          <p:nvPr/>
        </p:nvSpPr>
        <p:spPr>
          <a:xfrm>
            <a:off x="3794760" y="5120640"/>
            <a:ext cx="4572000" cy="0"/>
          </a:xfrm>
          <a:prstGeom prst="line">
            <a:avLst/>
          </a:prstGeom>
          <a:noFill/>
          <a:ln w="50800">
            <a:solidFill>
              <a:srgbClr val="FF0000"/>
            </a:solidFill>
            <a:headEnd type="triangle"/>
            <a:tailEnd type="triangle"/>
          </a:ln>
        </p:spPr>
        <p:txBody>
          <a:bodyPr wrap="square" rtlCol="0" anchor="ctr"/>
          <a:lstStyle>
            <a:lvl1pPr algn="l"/>
          </a:lstStyle>
          <a:p>
            <a:pPr algn="ctr"/>
            <a:r>
              <a:rPr lang="en-US" dirty="0" smtClean="0">
                <a:solidFill>
                  <a:srgbClr val="000000"/>
                </a:solidFill>
              </a:rPr>
              <a:t>LINE size=4</a:t>
            </a:r>
          </a:p>
        </p:txBody>
      </p:sp>
      <p:sp>
        <p:nvSpPr>
          <p:cNvPr id="12" name="Object 11"/>
          <p:cNvSpPr/>
          <p:nvPr/>
        </p:nvSpPr>
        <p:spPr>
          <a:xfrm rot="18900000">
            <a:off x="5212080" y="3017520"/>
            <a:ext cx="2286000" cy="0"/>
          </a:xfrm>
          <a:prstGeom prst="line">
            <a:avLst/>
          </a:prstGeom>
          <a:noFill/>
          <a:ln w="25400">
            <a:solidFill>
              <a:srgbClr val="333333"/>
            </a:solidFill>
          </a:ln>
        </p:spPr>
        <p:txBody>
          <a:bodyPr wrap="square" rtlCol="0" anchor="b"/>
          <a:lstStyle/>
          <a:p>
            <a:pPr/>
            <a:r>
              <a:rPr lang="en-US" dirty="0" smtClean="0">
                <a:solidFill>
                  <a:srgbClr val="000000"/>
                </a:solidFill>
              </a:rPr>
              <a:t>DIAGONAL</a:t>
            </a:r>
          </a:p>
        </p:txBody>
      </p:sp>
      <p:sp>
        <p:nvSpPr>
          <p:cNvPr id="13" name="Object 12"/>
          <p:cNvSpPr/>
          <p:nvPr/>
        </p:nvSpPr>
        <p:spPr>
          <a:xfrm>
            <a:off x="365760" y="3931920"/>
            <a:ext cx="5486400" cy="2743200"/>
          </a:xfrm>
          <a:prstGeom prst="rtTriangle">
            <a:avLst/>
          </a:prstGeom>
          <a:solidFill>
            <a:srgbClr val="0088CC"/>
          </a:solidFill>
          <a:ln w="38100">
            <a:solidFill>
              <a:srgbClr val="000000"/>
            </a:solidFill>
          </a:ln>
        </p:spPr>
        <p:txBody>
          <a:bodyPr wrap="square" rtlCol="0" anchor="ctr"/>
          <a:lstStyle/>
          <a:p>
            <a:pPr algn="ctr"/>
            <a:r>
              <a:rPr lang="en-US" dirty="0" smtClean="0">
                <a:solidFill>
                  <a:srgbClr val="000000"/>
                </a:solidFill>
              </a:rPr>
              <a:t>RIGHT-TRIANGLE</a:t>
            </a:r>
          </a:p>
        </p:txBody>
      </p:sp>
      <p:sp>
        <p:nvSpPr>
          <p:cNvPr id="14" name="Object 13"/>
          <p:cNvSpPr/>
          <p:nvPr/>
        </p:nvSpPr>
        <p:spPr>
          <a:xfrm flipH="1">
            <a:off x="6400800" y="3931920"/>
            <a:ext cx="5486400" cy="2743200"/>
          </a:xfrm>
          <a:prstGeom prst="rtTriangle">
            <a:avLst/>
          </a:prstGeom>
          <a:solidFill>
            <a:srgbClr val="0088CC"/>
          </a:solidFill>
          <a:ln>
            <a:solidFill>
              <a:srgbClr val="000000"/>
            </a:solidFill>
          </a:ln>
        </p:spPr>
        <p:txBody>
          <a:bodyPr wrap="square" rtlCol="0" anchor="ctr"/>
          <a:lstStyle/>
          <a:p>
            <a:pPr algn="ctr"/>
            <a:r>
              <a:rPr lang="en-US" dirty="0" smtClean="0">
                <a:solidFill>
                  <a:srgbClr val="000000"/>
                </a:solidFill>
              </a:rPr>
              <a:t>RIGHT-TRIANGLE</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name="Slide 48">
    <p:spTree>
      <p:nvGrpSpPr>
        <p:cNvPr id="1" name=""/>
        <p:cNvGrpSpPr/>
        <p:nvPr/>
      </p:nvGrpSpPr>
      <p:grpSpPr>
        <a:xfrm>
          <a:off x="0" y="0"/>
          <a:ext cx="0" cy="0"/>
          <a:chOff x="0" y="0"/>
          <a:chExt cx="0" cy="0"/>
        </a:xfrm>
      </p:grpSpPr>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name="Slide 49">
    <p:spTree>
      <p:nvGrpSpPr>
        <p:cNvPr id="1" name=""/>
        <p:cNvGrpSpPr/>
        <p:nvPr/>
      </p:nvGrpSpPr>
      <p:grpSpPr>
        <a:xfrm>
          <a:off x="0" y="0"/>
          <a:ext cx="0" cy="0"/>
          <a:chOff x="0" y="0"/>
          <a:chExt cx="0" cy="0"/>
        </a:xfrm>
      </p:grpSpPr>
      <p:sp>
        <p:nvSpPr>
          <p:cNvPr id="2" name="Object 1"/>
          <p:cNvSpPr/>
          <p:nvPr/>
        </p:nvSpPr>
        <p:spPr>
          <a:xfrm>
            <a:off x="1828800" y="1828800"/>
            <a:ext cx="9143997" cy="274320"/>
          </a:xfrm>
          <a:prstGeom prst="rect">
            <a:avLst/>
          </a:prstGeom>
          <a:noFill/>
        </p:spPr>
        <p:txBody>
          <a:bodyPr wrap="square" rtlCol="0" anchor="ctr"/>
          <a:lstStyle/>
          <a:p>
            <a:pPr/>
            <a:r>
              <a:rPr lang="en-US" dirty="0" smtClean="0">
                <a:solidFill>
                  <a:srgbClr val="000000"/>
                </a:solidFill>
              </a:rPr>
              <a:t>MASTER_SLIDE 1</a:t>
            </a:r>
          </a:p>
        </p:txBody>
      </p:sp>
      <p:sp>
        <p:nvSpPr>
          <p:cNvPr id="25" name="Slide Number Placeholder 24"/>
          <p:cNvSpPr>
            <a:spLocks noGrp="1"/>
          </p:cNvSpPr>
          <p:nvPr>
            <p:ph type="sldNum" sz="quarter" idx="4294967295"/>
          </p:nvPr>
        </p:nvSpPr>
        <p:spPr>
          <a:xfrm>
            <a:off x="548640" y="6400800"/>
            <a:ext cx="800000" cy="300000"/>
          </a:xfrm>
          <a:prstGeom prst="rect">
            <a:avLst/>
          </a:prstGeom>
          <a:extLst>
            <a:ext uri="{C572A759-6A51-4108-AA02-DFA0A04FC94B}">
              <ma14:wrappingTextBoxFlag xmlns:ma14="http://schemas.microsoft.com/office/mac/drawingml/2011/main" val="0"/>
            </a:ext>
          </a:extLst>
        </p:spPr>
        <p:txBody>
          <a:bodyPr/>
          <a:lstStyle>
            <a:lvl1pPr>
              <a:defRPr sz="1000">
                <a:solidFill>
                  <a:srgbClr val="FFFFFF"/>
                </a:solidFill>
                <a:latin typeface="Arial"/>
                <a:cs typeface="Arial"/>
              </a:defRPr>
            </a:lvl1pPr>
          </a:lstStyle>
          <a:p>
            <a:fld id="{F7021451-1387-4CA6-816F-3879F97B5CBC}" type="slidenum">
              <a:rPr lang="en-US" smtClean="0"/>
              <a:t/>
            </a:fld>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579011935"/>
              </p:ext>
            </p:extLst>
          </p:nvPr>
        </p:nvGraphicFramePr>
        <p:xfrm>
          <a:off x="457200" y="118872"/>
          <a:ext cx="11430000" cy="914400"/>
        </p:xfrm>
        <a:graphic>
          <a:graphicData uri="http://schemas.openxmlformats.org/drawingml/2006/table">
            <a:tbl>
              <a:tblPr/>
              <a:tblGrid>
                <a:gridCol w="11430000"/>
              </a:tblGrid>
              <a:tr h="0">
                <a:tc>
                  <a:txBody>
                    <a:bodyPr/>
                    <a:lstStyle/>
                    <a:p>
                      <a:pPr/>
                      <a:r>
                        <a:rPr lang="en-US" sz="1200" dirty="0" smtClean="0">
                          <a:solidFill>
                            <a:srgbClr val="9F9F9F"/>
                          </a:solidFill>
                        </a:rPr>
                        <a:t>Chart Examples: Bar Chart</a:t>
                      </a:r>
                    </a:p>
                  </a:txBody>
                  <a:tcPr marL="38100" marR="38100" marT="38100" marB="38100">
                    <a:lnL w="0">
                      <a:miter lim="400000"/>
                    </a:lnL>
                    <a:lnR w="0">
                      <a:miter lim="400000"/>
                    </a:lnR>
                    <a:lnT w="0">
                      <a:miter lim="400000"/>
                    </a:lnT>
                    <a:lnB w="12700" cap="flat" cmpd="sng" algn="ctr">
                      <a:solidFill>
                        <a:srgbClr val="CFCFCF"/>
                      </a:solidFill>
                    </a:lnB>
                  </a:tcPr>
                </a:tc>
              </a:tr>
            </a:tbl>
          </a:graphicData>
        </a:graphic>
      </p:graphicFrame>
      <p:graphicFrame>
        <p:nvGraphicFramePr>
          <p:cNvPr id="3" name="Chart 2"/>
          <p:cNvGraphicFramePr/>
          <p:nvPr/>
        </p:nvGraphicFramePr>
        <p:xfrm>
          <a:off x="457200" y="548640"/>
          <a:ext cx="5486400" cy="2743200"/>
        </p:xfrm>
        <a:graphic xmlns:a="http://schemas.openxmlformats.org/drawingml/2006/main">
          <a:graphicData uri="http://schemas.openxmlformats.org/drawingml/2006/chart">
            <c:chart xmlns:c="http://schemas.openxmlformats.org/drawingml/2006/chart" r:id="rId1"/>
          </a:graphicData>
        </a:graphic>
      </p:graphicFrame>
      <p:graphicFrame>
        <p:nvGraphicFramePr>
          <p:cNvPr id="4" name="Chart 3"/>
          <p:cNvGraphicFramePr/>
          <p:nvPr/>
        </p:nvGraphicFramePr>
        <p:xfrm>
          <a:off x="6400800" y="548640"/>
          <a:ext cx="5486400" cy="2743200"/>
        </p:xfrm>
        <a:graphic xmlns:a="http://schemas.openxmlformats.org/drawingml/2006/main">
          <a:graphicData uri="http://schemas.openxmlformats.org/drawingml/2006/chart">
            <c:chart xmlns:c="http://schemas.openxmlformats.org/drawingml/2006/chart" r:id="rId2"/>
          </a:graphicData>
        </a:graphic>
      </p:graphicFrame>
      <p:sp>
        <p:nvSpPr>
          <p:cNvPr id="5" name="Object 4"/>
          <p:cNvSpPr/>
          <p:nvPr/>
        </p:nvSpPr>
        <p:spPr>
          <a:xfrm>
            <a:off x="457200" y="3474720"/>
            <a:ext cx="5486400" cy="3200400"/>
          </a:xfrm>
          <a:prstGeom prst="rect">
            <a:avLst/>
          </a:prstGeom>
          <a:solidFill>
            <a:srgbClr val="F1F1F1"/>
          </a:solidFill>
        </p:spPr>
        <p:txBody>
          <a:bodyPr wrap="square" rtlCol="0" anchor="ctr"/>
          <a:lstStyle/>
          <a:p>
            <a:pPr/>
            <a:r>
              <a:rPr lang="en-US" dirty="0" smtClean="0">
                <a:solidFill>
                  <a:srgbClr val="F1F1F1"/>
                </a:solidFill>
              </a:rPr>
              <a:t>.</a:t>
            </a:r>
          </a:p>
        </p:txBody>
      </p:sp>
      <p:graphicFrame>
        <p:nvGraphicFramePr>
          <p:cNvPr id="6" name="Chart 5"/>
          <p:cNvGraphicFramePr/>
          <p:nvPr/>
        </p:nvGraphicFramePr>
        <p:xfrm>
          <a:off x="457200" y="3474720"/>
          <a:ext cx="5486400" cy="3200400"/>
        </p:xfrm>
        <a:graphic xmlns:a="http://schemas.openxmlformats.org/drawingml/2006/main">
          <a:graphicData uri="http://schemas.openxmlformats.org/drawingml/2006/chart">
            <c:chart xmlns:c="http://schemas.openxmlformats.org/drawingml/2006/chart" r:id="rId3"/>
          </a:graphicData>
        </a:graphic>
      </p:graphicFrame>
      <p:sp>
        <p:nvSpPr>
          <p:cNvPr id="7" name="Object 6"/>
          <p:cNvSpPr/>
          <p:nvPr/>
        </p:nvSpPr>
        <p:spPr>
          <a:xfrm>
            <a:off x="6400800" y="3474720"/>
            <a:ext cx="5486400" cy="3200400"/>
          </a:xfrm>
          <a:prstGeom prst="rect">
            <a:avLst/>
          </a:prstGeom>
          <a:solidFill>
            <a:srgbClr val="F1F1F1"/>
          </a:solidFill>
        </p:spPr>
        <p:txBody>
          <a:bodyPr wrap="square" rtlCol="0" anchor="ctr"/>
          <a:lstStyle/>
          <a:p>
            <a:pPr/>
            <a:r>
              <a:rPr lang="en-US" dirty="0" smtClean="0">
                <a:solidFill>
                  <a:srgbClr val="F1F1F1"/>
                </a:solidFill>
              </a:rPr>
              <a:t>.</a:t>
            </a:r>
          </a:p>
        </p:txBody>
      </p:sp>
      <p:graphicFrame>
        <p:nvGraphicFramePr>
          <p:cNvPr id="8" name="Chart 7"/>
          <p:cNvGraphicFramePr/>
          <p:nvPr/>
        </p:nvGraphicFramePr>
        <p:xfrm>
          <a:off x="6400800" y="3474720"/>
          <a:ext cx="5486400" cy="3200400"/>
        </p:xfrm>
        <a:graphic xmlns:a="http://schemas.openxmlformats.org/drawingml/2006/main">
          <a:graphicData uri="http://schemas.openxmlformats.org/drawingml/2006/chart">
            <c:chart xmlns:c="http://schemas.openxmlformats.org/drawingml/2006/chart" r:id="rId4"/>
          </a:graphicData>
        </a:graphic>
      </p:graphicFrame>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name="Slide 50">
    <p:spTree>
      <p:nvGrpSpPr>
        <p:cNvPr id="1" name=""/>
        <p:cNvGrpSpPr/>
        <p:nvPr/>
      </p:nvGrpSpPr>
      <p:grpSpPr>
        <a:xfrm>
          <a:off x="0" y="0"/>
          <a:ext cx="0" cy="0"/>
          <a:chOff x="0" y="0"/>
          <a:chExt cx="0" cy="0"/>
        </a:xfrm>
      </p:grpSpPr>
      <p:sp>
        <p:nvSpPr>
          <p:cNvPr id="2" name="Object 1"/>
          <p:cNvSpPr/>
          <p:nvPr/>
        </p:nvSpPr>
        <p:spPr>
          <a:xfrm>
            <a:off x="1828800" y="1828800"/>
            <a:ext cx="9143997" cy="274320"/>
          </a:xfrm>
          <a:prstGeom prst="rect">
            <a:avLst/>
          </a:prstGeom>
          <a:noFill/>
        </p:spPr>
        <p:txBody>
          <a:bodyPr wrap="square" rtlCol="0" anchor="ctr"/>
          <a:lstStyle/>
          <a:p>
            <a:pPr/>
            <a:r>
              <a:rPr lang="en-US" dirty="0" smtClean="0">
                <a:solidFill>
                  <a:srgbClr val="000000"/>
                </a:solidFill>
              </a:rPr>
              <a:t>MASTER_SLIDE 2</a:t>
            </a:r>
          </a:p>
        </p:txBody>
      </p:sp>
      <p:sp>
        <p:nvSpPr>
          <p:cNvPr id="25" name="Slide Number Placeholder 24"/>
          <p:cNvSpPr>
            <a:spLocks noGrp="1"/>
          </p:cNvSpPr>
          <p:nvPr>
            <p:ph type="sldNum" sz="quarter" idx="4294967295"/>
          </p:nvPr>
        </p:nvSpPr>
        <p:spPr>
          <a:xfrm>
            <a:off x="548640" y="6400800"/>
            <a:ext cx="800000" cy="300000"/>
          </a:xfrm>
          <a:prstGeom prst="rect">
            <a:avLst/>
          </a:prstGeom>
          <a:extLst>
            <a:ext uri="{C572A759-6A51-4108-AA02-DFA0A04FC94B}">
              <ma14:wrappingTextBoxFlag xmlns:ma14="http://schemas.microsoft.com/office/mac/drawingml/2011/main" val="0"/>
            </a:ext>
          </a:extLst>
        </p:spPr>
        <p:txBody>
          <a:bodyPr/>
          <a:lstStyle>
            <a:lvl1pPr>
              <a:defRPr sz="1000">
                <a:solidFill>
                  <a:srgbClr val="FFFFFF"/>
                </a:solidFill>
                <a:latin typeface="Arial"/>
                <a:cs typeface="Arial"/>
              </a:defRPr>
            </a:lvl1pPr>
          </a:lstStyle>
          <a:p>
            <a:fld id="{F7021451-1387-4CA6-816F-3879F97B5CBC}" type="slidenum">
              <a:rPr lang="en-US" smtClean="0"/>
              <a:t/>
            </a:fld>
            <a:endParaRPr lang="en-US"/>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name="Slide 51">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graphicFrame>
        <p:nvGraphicFramePr>
          <p:cNvPr id="7" name="Table 6"/>
          <p:cNvGraphicFramePr>
            <a:graphicFrameLocks noGrp="1"/>
          </p:cNvGraphicFramePr>
          <p:nvPr>
            <p:extLst>
              <p:ext uri="{D42A27DB-BD31-4B8C-83A1-F6EECF244321}">
                <p14:modId xmlns:p14="http://schemas.microsoft.com/office/powerpoint/2010/main" val="1579011935"/>
              </p:ext>
            </p:extLst>
          </p:nvPr>
        </p:nvGraphicFramePr>
        <p:xfrm>
          <a:off x="457200" y="118872"/>
          <a:ext cx="11430000" cy="914400"/>
        </p:xfrm>
        <a:graphic>
          <a:graphicData uri="http://schemas.openxmlformats.org/drawingml/2006/table">
            <a:tbl>
              <a:tblPr/>
              <a:tblGrid>
                <a:gridCol w="11430000"/>
              </a:tblGrid>
              <a:tr h="0">
                <a:tc>
                  <a:txBody>
                    <a:bodyPr/>
                    <a:lstStyle/>
                    <a:p>
                      <a:pPr/>
                      <a:r>
                        <a:rPr lang="en-US" sz="1200" dirty="0" smtClean="0">
                          <a:solidFill>
                            <a:srgbClr val="9F9F9F"/>
                          </a:solidFill>
                        </a:rPr>
                        <a:t>Chart Examples: Bar Chart Grid/Axis Options</a:t>
                      </a:r>
                    </a:p>
                  </a:txBody>
                  <a:tcPr marL="38100" marR="38100" marT="38100" marB="38100">
                    <a:lnL w="0">
                      <a:miter lim="400000"/>
                    </a:lnL>
                    <a:lnR w="0">
                      <a:miter lim="400000"/>
                    </a:lnR>
                    <a:lnT w="0">
                      <a:miter lim="400000"/>
                    </a:lnT>
                    <a:lnB w="12700" cap="flat" cmpd="sng" algn="ctr">
                      <a:solidFill>
                        <a:srgbClr val="CFCFCF"/>
                      </a:solidFill>
                    </a:lnB>
                  </a:tcPr>
                </a:tc>
              </a:tr>
            </a:tbl>
          </a:graphicData>
        </a:graphic>
      </p:graphicFrame>
      <p:graphicFrame>
        <p:nvGraphicFramePr>
          <p:cNvPr id="3" name="Chart 2"/>
          <p:cNvGraphicFramePr/>
          <p:nvPr/>
        </p:nvGraphicFramePr>
        <p:xfrm>
          <a:off x="457200" y="548640"/>
          <a:ext cx="5486400" cy="2743200"/>
        </p:xfrm>
        <a:graphic xmlns:a="http://schemas.openxmlformats.org/drawingml/2006/main">
          <a:graphicData uri="http://schemas.openxmlformats.org/drawingml/2006/chart">
            <c:chart xmlns:c="http://schemas.openxmlformats.org/drawingml/2006/chart" r:id="rId1"/>
          </a:graphicData>
        </a:graphic>
      </p:graphicFrame>
      <p:graphicFrame>
        <p:nvGraphicFramePr>
          <p:cNvPr id="4" name="Chart 3"/>
          <p:cNvGraphicFramePr/>
          <p:nvPr/>
        </p:nvGraphicFramePr>
        <p:xfrm>
          <a:off x="6400800" y="548640"/>
          <a:ext cx="5486400" cy="2743200"/>
        </p:xfrm>
        <a:graphic xmlns:a="http://schemas.openxmlformats.org/drawingml/2006/main">
          <a:graphicData uri="http://schemas.openxmlformats.org/drawingml/2006/chart">
            <c:chart xmlns:c="http://schemas.openxmlformats.org/drawingml/2006/chart" r:id="rId2"/>
          </a:graphicData>
        </a:graphic>
      </p:graphicFrame>
      <p:sp>
        <p:nvSpPr>
          <p:cNvPr id="5" name="Object 4"/>
          <p:cNvSpPr/>
          <p:nvPr/>
        </p:nvSpPr>
        <p:spPr>
          <a:xfrm>
            <a:off x="457200" y="3474720"/>
            <a:ext cx="5486400" cy="3200400"/>
          </a:xfrm>
          <a:prstGeom prst="rect">
            <a:avLst/>
          </a:prstGeom>
          <a:solidFill>
            <a:srgbClr val="F1F1F1"/>
          </a:solidFill>
        </p:spPr>
        <p:txBody>
          <a:bodyPr wrap="square" rtlCol="0" anchor="ctr"/>
          <a:lstStyle/>
          <a:p>
            <a:pPr/>
            <a:r>
              <a:rPr lang="en-US" dirty="0" smtClean="0">
                <a:solidFill>
                  <a:srgbClr val="F1F1F1"/>
                </a:solidFill>
              </a:rPr>
              <a:t>.</a:t>
            </a:r>
          </a:p>
        </p:txBody>
      </p:sp>
      <p:graphicFrame>
        <p:nvGraphicFramePr>
          <p:cNvPr id="6" name="Chart 5"/>
          <p:cNvGraphicFramePr/>
          <p:nvPr/>
        </p:nvGraphicFramePr>
        <p:xfrm>
          <a:off x="457200" y="3474720"/>
          <a:ext cx="5486400" cy="3200400"/>
        </p:xfrm>
        <a:graphic xmlns:a="http://schemas.openxmlformats.org/drawingml/2006/main">
          <a:graphicData uri="http://schemas.openxmlformats.org/drawingml/2006/chart">
            <c:chart xmlns:c="http://schemas.openxmlformats.org/drawingml/2006/chart" r:id="rId3"/>
          </a:graphicData>
        </a:graphic>
      </p:graphicFrame>
      <p:sp>
        <p:nvSpPr>
          <p:cNvPr id="7" name="Object 6"/>
          <p:cNvSpPr/>
          <p:nvPr/>
        </p:nvSpPr>
        <p:spPr>
          <a:xfrm>
            <a:off x="6400800" y="3474720"/>
            <a:ext cx="5486400" cy="3200400"/>
          </a:xfrm>
          <a:prstGeom prst="rect">
            <a:avLst/>
          </a:prstGeom>
          <a:solidFill>
            <a:srgbClr val="F1F1F1"/>
          </a:solidFill>
        </p:spPr>
        <p:txBody>
          <a:bodyPr wrap="square" rtlCol="0" anchor="ctr"/>
          <a:lstStyle/>
          <a:p>
            <a:pPr/>
            <a:r>
              <a:rPr lang="en-US" dirty="0" smtClean="0">
                <a:solidFill>
                  <a:srgbClr val="F1F1F1"/>
                </a:solidFill>
              </a:rPr>
              <a:t>.</a:t>
            </a:r>
          </a:p>
        </p:txBody>
      </p:sp>
      <p:graphicFrame>
        <p:nvGraphicFramePr>
          <p:cNvPr id="8" name="Chart 7"/>
          <p:cNvGraphicFramePr/>
          <p:nvPr/>
        </p:nvGraphicFramePr>
        <p:xfrm>
          <a:off x="6400800" y="3474720"/>
          <a:ext cx="5486400" cy="3200400"/>
        </p:xfrm>
        <a:graphic xmlns:a="http://schemas.openxmlformats.org/drawingml/2006/main">
          <a:graphicData uri="http://schemas.openxmlformats.org/drawingml/2006/chart">
            <c:chart xmlns:c="http://schemas.openxmlformats.org/drawingml/2006/chart" r:id="rId4"/>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graphicFrame>
        <p:nvGraphicFramePr>
          <p:cNvPr id="8" name="Table 7"/>
          <p:cNvGraphicFramePr>
            <a:graphicFrameLocks noGrp="1"/>
          </p:cNvGraphicFramePr>
          <p:nvPr>
            <p:extLst>
              <p:ext uri="{D42A27DB-BD31-4B8C-83A1-F6EECF244321}">
                <p14:modId xmlns:p14="http://schemas.microsoft.com/office/powerpoint/2010/main" val="1579011935"/>
              </p:ext>
            </p:extLst>
          </p:nvPr>
        </p:nvGraphicFramePr>
        <p:xfrm>
          <a:off x="457200" y="118872"/>
          <a:ext cx="11430000" cy="914400"/>
        </p:xfrm>
        <a:graphic>
          <a:graphicData uri="http://schemas.openxmlformats.org/drawingml/2006/table">
            <a:tbl>
              <a:tblPr/>
              <a:tblGrid>
                <a:gridCol w="11430000"/>
              </a:tblGrid>
              <a:tr h="0">
                <a:tc>
                  <a:txBody>
                    <a:bodyPr/>
                    <a:lstStyle/>
                    <a:p>
                      <a:pPr/>
                      <a:r>
                        <a:rPr lang="en-US" sz="1200" dirty="0" smtClean="0">
                          <a:solidFill>
                            <a:srgbClr val="9F9F9F"/>
                          </a:solidFill>
                        </a:rPr>
                        <a:t>Chart Examples: Bar Chart: Stacked/PercentStacked</a:t>
                      </a:r>
                    </a:p>
                  </a:txBody>
                  <a:tcPr marL="38100" marR="38100" marT="38100" marB="38100">
                    <a:lnL w="0">
                      <a:miter lim="400000"/>
                    </a:lnL>
                    <a:lnR w="0">
                      <a:miter lim="400000"/>
                    </a:lnR>
                    <a:lnT w="0">
                      <a:miter lim="400000"/>
                    </a:lnT>
                    <a:lnB w="12700" cap="flat" cmpd="sng" algn="ctr">
                      <a:solidFill>
                        <a:srgbClr val="CFCFCF"/>
                      </a:solidFill>
                    </a:lnB>
                  </a:tcPr>
                </a:tc>
              </a:tr>
            </a:tbl>
          </a:graphicData>
        </a:graphic>
      </p:graphicFrame>
      <p:graphicFrame>
        <p:nvGraphicFramePr>
          <p:cNvPr id="3" name="Chart 2"/>
          <p:cNvGraphicFramePr/>
          <p:nvPr/>
        </p:nvGraphicFramePr>
        <p:xfrm>
          <a:off x="457200" y="548640"/>
          <a:ext cx="5486400" cy="2743200"/>
        </p:xfrm>
        <a:graphic xmlns:a="http://schemas.openxmlformats.org/drawingml/2006/main">
          <a:graphicData uri="http://schemas.openxmlformats.org/drawingml/2006/chart">
            <c:chart xmlns:c="http://schemas.openxmlformats.org/drawingml/2006/chart" r:id="rId1"/>
          </a:graphicData>
        </a:graphic>
      </p:graphicFrame>
      <p:graphicFrame>
        <p:nvGraphicFramePr>
          <p:cNvPr id="4" name="Chart 3"/>
          <p:cNvGraphicFramePr/>
          <p:nvPr/>
        </p:nvGraphicFramePr>
        <p:xfrm>
          <a:off x="6400800" y="548640"/>
          <a:ext cx="5486400" cy="2743200"/>
        </p:xfrm>
        <a:graphic xmlns:a="http://schemas.openxmlformats.org/drawingml/2006/main">
          <a:graphicData uri="http://schemas.openxmlformats.org/drawingml/2006/chart">
            <c:chart xmlns:c="http://schemas.openxmlformats.org/drawingml/2006/chart" r:id="rId2"/>
          </a:graphicData>
        </a:graphic>
      </p:graphicFrame>
      <p:graphicFrame>
        <p:nvGraphicFramePr>
          <p:cNvPr id="5" name="Chart 4"/>
          <p:cNvGraphicFramePr/>
          <p:nvPr/>
        </p:nvGraphicFramePr>
        <p:xfrm>
          <a:off x="457200" y="3474720"/>
          <a:ext cx="5486400" cy="3200400"/>
        </p:xfrm>
        <a:graphic xmlns:a="http://schemas.openxmlformats.org/drawingml/2006/main">
          <a:graphicData uri="http://schemas.openxmlformats.org/drawingml/2006/chart">
            <c:chart xmlns:c="http://schemas.openxmlformats.org/drawingml/2006/chart" r:id="rId3"/>
          </a:graphicData>
        </a:graphic>
      </p:graphicFrame>
      <p:sp>
        <p:nvSpPr>
          <p:cNvPr id="6" name="Object 5"/>
          <p:cNvSpPr/>
          <p:nvPr/>
        </p:nvSpPr>
        <p:spPr>
          <a:xfrm>
            <a:off x="6400800" y="3474720"/>
            <a:ext cx="5486400" cy="3200400"/>
          </a:xfrm>
          <a:prstGeom prst="rect">
            <a:avLst/>
          </a:prstGeom>
          <a:solidFill>
            <a:srgbClr val="F1F1F1"/>
          </a:solidFill>
        </p:spPr>
        <p:txBody>
          <a:bodyPr wrap="square" rtlCol="0" anchor="ctr"/>
          <a:lstStyle/>
          <a:p>
            <a:pPr/>
            <a:r>
              <a:rPr lang="en-US" dirty="0" smtClean="0">
                <a:solidFill>
                  <a:srgbClr val="F1F1F1"/>
                </a:solidFill>
              </a:rPr>
              <a:t>.</a:t>
            </a:r>
          </a:p>
        </p:txBody>
      </p:sp>
      <p:graphicFrame>
        <p:nvGraphicFramePr>
          <p:cNvPr id="7" name="Chart 6"/>
          <p:cNvGraphicFramePr/>
          <p:nvPr/>
        </p:nvGraphicFramePr>
        <p:xfrm>
          <a:off x="6400800" y="3474720"/>
          <a:ext cx="5486400" cy="3200400"/>
        </p:xfrm>
        <a:graphic xmlns:a="http://schemas.openxmlformats.org/drawingml/2006/main">
          <a:graphicData uri="http://schemas.openxmlformats.org/drawingml/2006/chart">
            <c:chart xmlns:c="http://schemas.openxmlformats.org/drawingml/2006/chart" r:id="rId4"/>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graphicFrame>
        <p:nvGraphicFramePr>
          <p:cNvPr id="9" name="Table 8"/>
          <p:cNvGraphicFramePr>
            <a:graphicFrameLocks noGrp="1"/>
          </p:cNvGraphicFramePr>
          <p:nvPr>
            <p:extLst>
              <p:ext uri="{D42A27DB-BD31-4B8C-83A1-F6EECF244321}">
                <p14:modId xmlns:p14="http://schemas.microsoft.com/office/powerpoint/2010/main" val="1579011935"/>
              </p:ext>
            </p:extLst>
          </p:nvPr>
        </p:nvGraphicFramePr>
        <p:xfrm>
          <a:off x="457200" y="118872"/>
          <a:ext cx="11430000" cy="914400"/>
        </p:xfrm>
        <a:graphic>
          <a:graphicData uri="http://schemas.openxmlformats.org/drawingml/2006/table">
            <a:tbl>
              <a:tblPr/>
              <a:tblGrid>
                <a:gridCol w="11430000"/>
              </a:tblGrid>
              <a:tr h="0">
                <a:tc>
                  <a:txBody>
                    <a:bodyPr/>
                    <a:lstStyle/>
                    <a:p>
                      <a:pPr/>
                      <a:r>
                        <a:rPr lang="en-US" sz="1200" dirty="0" smtClean="0">
                          <a:solidFill>
                            <a:srgbClr val="9F9F9F"/>
                          </a:solidFill>
                        </a:rPr>
                        <a:t>Chart Examples: Lots of Bars (&gt;26 letters)</a:t>
                      </a:r>
                    </a:p>
                  </a:txBody>
                  <a:tcPr marL="38100" marR="38100" marT="38100" marB="38100">
                    <a:lnL w="0">
                      <a:miter lim="400000"/>
                    </a:lnL>
                    <a:lnR w="0">
                      <a:miter lim="400000"/>
                    </a:lnR>
                    <a:lnT w="0">
                      <a:miter lim="400000"/>
                    </a:lnT>
                    <a:lnB w="12700" cap="flat" cmpd="sng" algn="ctr">
                      <a:solidFill>
                        <a:srgbClr val="CFCFCF"/>
                      </a:solidFill>
                    </a:lnB>
                  </a:tcPr>
                </a:tc>
              </a:tr>
            </a:tbl>
          </a:graphicData>
        </a:graphic>
      </p:graphicFrame>
      <p:graphicFrame>
        <p:nvGraphicFramePr>
          <p:cNvPr id="3" name="Chart 2"/>
          <p:cNvGraphicFramePr/>
          <p:nvPr/>
        </p:nvGraphicFramePr>
        <p:xfrm>
          <a:off x="457200" y="457200"/>
          <a:ext cx="10972796" cy="6172200"/>
        </p:xfrm>
        <a:graphic xmlns:a="http://schemas.openxmlformats.org/drawingml/2006/main">
          <a:graphicData uri="http://schemas.openxmlformats.org/drawingml/2006/chart">
            <c:chart xmlns:c="http://schemas.openxmlformats.org/drawingml/2006/chart" r:id="rId1"/>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graphicFrame>
        <p:nvGraphicFramePr>
          <p:cNvPr id="10" name="Table 9"/>
          <p:cNvGraphicFramePr>
            <a:graphicFrameLocks noGrp="1"/>
          </p:cNvGraphicFramePr>
          <p:nvPr>
            <p:extLst>
              <p:ext uri="{D42A27DB-BD31-4B8C-83A1-F6EECF244321}">
                <p14:modId xmlns:p14="http://schemas.microsoft.com/office/powerpoint/2010/main" val="1579011935"/>
              </p:ext>
            </p:extLst>
          </p:nvPr>
        </p:nvGraphicFramePr>
        <p:xfrm>
          <a:off x="457200" y="118872"/>
          <a:ext cx="11430000" cy="914400"/>
        </p:xfrm>
        <a:graphic>
          <a:graphicData uri="http://schemas.openxmlformats.org/drawingml/2006/table">
            <a:tbl>
              <a:tblPr/>
              <a:tblGrid>
                <a:gridCol w="11430000"/>
              </a:tblGrid>
              <a:tr h="0">
                <a:tc>
                  <a:txBody>
                    <a:bodyPr/>
                    <a:lstStyle/>
                    <a:p>
                      <a:pPr/>
                      <a:r>
                        <a:rPr lang="en-US" sz="1200" dirty="0" smtClean="0">
                          <a:solidFill>
                            <a:srgbClr val="9F9F9F"/>
                          </a:solidFill>
                        </a:rPr>
                        <a:t>Chart Examples: Bar Colors, valAxisMajorUnit, v Format %</a:t>
                      </a:r>
                    </a:p>
                  </a:txBody>
                  <a:tcPr marL="38100" marR="38100" marT="38100" marB="38100">
                    <a:lnL w="0">
                      <a:miter lim="400000"/>
                    </a:lnL>
                    <a:lnR w="0">
                      <a:miter lim="400000"/>
                    </a:lnR>
                    <a:lnT w="0">
                      <a:miter lim="400000"/>
                    </a:lnT>
                    <a:lnB w="12700" cap="flat" cmpd="sng" algn="ctr">
                      <a:solidFill>
                        <a:srgbClr val="CFCFCF"/>
                      </a:solidFill>
                    </a:lnB>
                  </a:tcPr>
                </a:tc>
              </a:tr>
            </a:tbl>
          </a:graphicData>
        </a:graphic>
      </p:graphicFrame>
      <p:graphicFrame>
        <p:nvGraphicFramePr>
          <p:cNvPr id="3" name="Chart 2"/>
          <p:cNvGraphicFramePr/>
          <p:nvPr/>
        </p:nvGraphicFramePr>
        <p:xfrm>
          <a:off x="457200" y="548640"/>
          <a:ext cx="5486398" cy="2743200"/>
        </p:xfrm>
        <a:graphic xmlns:a="http://schemas.openxmlformats.org/drawingml/2006/main">
          <a:graphicData uri="http://schemas.openxmlformats.org/drawingml/2006/chart">
            <c:chart xmlns:c="http://schemas.openxmlformats.org/drawingml/2006/chart" r:id="rId1"/>
          </a:graphicData>
        </a:graphic>
      </p:graphicFrame>
      <p:graphicFrame>
        <p:nvGraphicFramePr>
          <p:cNvPr id="4" name="Chart 3"/>
          <p:cNvGraphicFramePr/>
          <p:nvPr/>
        </p:nvGraphicFramePr>
        <p:xfrm>
          <a:off x="6400800" y="548640"/>
          <a:ext cx="5486398" cy="2743200"/>
        </p:xfrm>
        <a:graphic xmlns:a="http://schemas.openxmlformats.org/drawingml/2006/main">
          <a:graphicData uri="http://schemas.openxmlformats.org/drawingml/2006/chart">
            <c:chart xmlns:c="http://schemas.openxmlformats.org/drawingml/2006/chart" r:id="rId2"/>
          </a:graphicData>
        </a:graphic>
      </p:graphicFrame>
      <p:graphicFrame>
        <p:nvGraphicFramePr>
          <p:cNvPr id="5" name="Chart 4"/>
          <p:cNvGraphicFramePr/>
          <p:nvPr/>
        </p:nvGraphicFramePr>
        <p:xfrm>
          <a:off x="457200" y="3291840"/>
          <a:ext cx="5486398" cy="2743200"/>
        </p:xfrm>
        <a:graphic xmlns:a="http://schemas.openxmlformats.org/drawingml/2006/main">
          <a:graphicData uri="http://schemas.openxmlformats.org/drawingml/2006/chart">
            <c:chart xmlns:c="http://schemas.openxmlformats.org/drawingml/2006/chart" r:id="rId3"/>
          </a:graphicData>
        </a:graphic>
      </p:graphicFrame>
      <p:graphicFrame>
        <p:nvGraphicFramePr>
          <p:cNvPr id="6" name="Chart 5"/>
          <p:cNvGraphicFramePr/>
          <p:nvPr/>
        </p:nvGraphicFramePr>
        <p:xfrm>
          <a:off x="6400800" y="3291840"/>
          <a:ext cx="5486398" cy="2743200"/>
        </p:xfrm>
        <a:graphic xmlns:a="http://schemas.openxmlformats.org/drawingml/2006/main">
          <a:graphicData uri="http://schemas.openxmlformats.org/drawingml/2006/chart">
            <c:chart xmlns:c="http://schemas.openxmlformats.org/drawingml/2006/chart" r:id="rId4"/>
          </a:graphicData>
        </a:graphic>
      </p:graphicFrame>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ysClr val="windowText" lastClr="000000"/>
      </a:dk1>
      <a:lt1>
        <a:sysClr val="window" lastClr="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Arial"/>
        <a:cs typeface="Arial"/>
        <a:font script="Jpan" typeface="MS P????"/>
        <a:font script="Hang" typeface="?? ??"/>
        <a:font script="Hans" typeface="??"/>
        <a:font script="Hant" typeface="????"/>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Arial"/>
        <a:cs typeface="Arial"/>
        <a:font script="Jpan" typeface="MS P????"/>
        <a:font script="Hang" typeface="?? ??"/>
        <a:font script="Hans" typeface="??"/>
        <a:font script="Hant" typeface="????"/>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PresentationFormat>
  <Paragraphs>0</Paragraphs>
  <Slides>51</Slides>
  <Notes>0</Notes>
  <HiddenSlides>0</HiddenSlides>
  <MMClips>0</MMClips>
  <ScaleCrop>false</ScaleCrop>
  <HeadingPairs>
    <vt:vector size="4" baseType="variant">
      <vt:variant>
        <vt:lpstr>Theme</vt:lpstr>
      </vt:variant>
      <vt:variant>
        <vt:i4>1</vt:i4>
      </vt:variant>
      <vt:variant>
        <vt:lpstr>Slide Titles</vt:lpstr>
      </vt:variant>
      <vt:variant>
        <vt:i4>51</vt:i4>
      </vt:variant>
    </vt:vector>
  </HeadingPairs>
  <TitlesOfParts>
    <vt:vector size="52" baseType="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lpstr>Slide 49</vt:lpstr>
      <vt:lpstr>Slide 50</vt:lpstr>
      <vt:lpstr>Slide 51</vt:lpstr>
    </vt:vector>
  </TitlesOfParts>
  <Company>S.T.A.R. Laboratories</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Test Suite Presentation</dc:title>
  <dc:subject>PptxGenJS Test Suite Export</dc:subject>
  <dc:creator>Brent Ely</dc:creator>
  <cp:lastModifiedBy>Brent Ely</cp:lastModifiedBy>
  <cp:revision>15</cp:revision>
  <dcterms:created xsi:type="dcterms:W3CDTF">2017-09-01T04:36:47.808Z</dcterms:created>
  <dcterms:modified xsi:type="dcterms:W3CDTF">2017-09-01T04:36:47.808Z</dcterms:modified>
</cp:coreProperties>
</file>